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4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7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73" r:id="rId2"/>
    <p:sldMasterId id="2147483687" r:id="rId3"/>
  </p:sldMasterIdLst>
  <p:notesMasterIdLst>
    <p:notesMasterId r:id="rId42"/>
  </p:notesMasterIdLst>
  <p:sldIdLst>
    <p:sldId id="1722" r:id="rId4"/>
    <p:sldId id="4642" r:id="rId5"/>
    <p:sldId id="1731" r:id="rId6"/>
    <p:sldId id="1635" r:id="rId7"/>
    <p:sldId id="2260" r:id="rId8"/>
    <p:sldId id="4854" r:id="rId9"/>
    <p:sldId id="2244" r:id="rId10"/>
    <p:sldId id="4630" r:id="rId11"/>
    <p:sldId id="4631" r:id="rId12"/>
    <p:sldId id="1726" r:id="rId13"/>
    <p:sldId id="4627" r:id="rId14"/>
    <p:sldId id="1728" r:id="rId15"/>
    <p:sldId id="4855" r:id="rId16"/>
    <p:sldId id="4856" r:id="rId17"/>
    <p:sldId id="2265" r:id="rId18"/>
    <p:sldId id="2263" r:id="rId19"/>
    <p:sldId id="4671" r:id="rId20"/>
    <p:sldId id="2272" r:id="rId21"/>
    <p:sldId id="2274" r:id="rId22"/>
    <p:sldId id="2276" r:id="rId23"/>
    <p:sldId id="4643" r:id="rId24"/>
    <p:sldId id="4858" r:id="rId25"/>
    <p:sldId id="4859" r:id="rId26"/>
    <p:sldId id="4681" r:id="rId27"/>
    <p:sldId id="4682" r:id="rId28"/>
    <p:sldId id="4683" r:id="rId29"/>
    <p:sldId id="4684" r:id="rId30"/>
    <p:sldId id="4685" r:id="rId31"/>
    <p:sldId id="4686" r:id="rId32"/>
    <p:sldId id="4687" r:id="rId33"/>
    <p:sldId id="1171" r:id="rId34"/>
    <p:sldId id="1483" r:id="rId35"/>
    <p:sldId id="2388" r:id="rId36"/>
    <p:sldId id="4819" r:id="rId37"/>
    <p:sldId id="4820" r:id="rId38"/>
    <p:sldId id="4589" r:id="rId39"/>
    <p:sldId id="1480" r:id="rId40"/>
    <p:sldId id="4821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</p:embeddedFontLst>
  <p:custDataLst>
    <p:tags r:id="rId49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00FF"/>
    <a:srgbClr val="00FF00"/>
    <a:srgbClr val="0000FF"/>
    <a:srgbClr val="000000"/>
    <a:srgbClr val="F3D9DC"/>
    <a:srgbClr val="EFCCCF"/>
    <a:srgbClr val="FFFFFF"/>
    <a:srgbClr val="F7E7E9"/>
    <a:srgbClr val="B0C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327" autoAdjust="0"/>
  </p:normalViewPr>
  <p:slideViewPr>
    <p:cSldViewPr snapToGrid="0">
      <p:cViewPr varScale="1">
        <p:scale>
          <a:sx n="104" d="100"/>
          <a:sy n="104" d="100"/>
        </p:scale>
        <p:origin x="294" y="102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1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3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2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6661183243453179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ZP celkem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cat>
            <c:strRef>
              <c:f>List1!$G$1:$PR$1</c:f>
              <c:strCache>
                <c:ptCount val="428"/>
                <c:pt idx="0">
                  <c:v>25-XII.20</c:v>
                </c:pt>
                <c:pt idx="1">
                  <c:v>26-XII.20</c:v>
                </c:pt>
                <c:pt idx="2">
                  <c:v>27.XII.20</c:v>
                </c:pt>
                <c:pt idx="3">
                  <c:v>28.XII.20</c:v>
                </c:pt>
                <c:pt idx="4">
                  <c:v>29.XII.20</c:v>
                </c:pt>
                <c:pt idx="5">
                  <c:v>30.XII.20</c:v>
                </c:pt>
                <c:pt idx="6">
                  <c:v>31.XII.20</c:v>
                </c:pt>
                <c:pt idx="7">
                  <c:v>1.I.21</c:v>
                </c:pt>
                <c:pt idx="8">
                  <c:v>2.I.21</c:v>
                </c:pt>
                <c:pt idx="9">
                  <c:v>3.I.21</c:v>
                </c:pt>
                <c:pt idx="10">
                  <c:v>4.I.21</c:v>
                </c:pt>
                <c:pt idx="11">
                  <c:v>5.I.21</c:v>
                </c:pt>
                <c:pt idx="12">
                  <c:v>6.I.21</c:v>
                </c:pt>
                <c:pt idx="13">
                  <c:v>7.I.21</c:v>
                </c:pt>
                <c:pt idx="14">
                  <c:v>8.I.21</c:v>
                </c:pt>
                <c:pt idx="15">
                  <c:v>9.I.21</c:v>
                </c:pt>
                <c:pt idx="16">
                  <c:v>10.I.21</c:v>
                </c:pt>
                <c:pt idx="17">
                  <c:v>11.I.21</c:v>
                </c:pt>
                <c:pt idx="18">
                  <c:v>12.I.21</c:v>
                </c:pt>
                <c:pt idx="19">
                  <c:v>13.I.21</c:v>
                </c:pt>
                <c:pt idx="20">
                  <c:v>14.I.21</c:v>
                </c:pt>
                <c:pt idx="21">
                  <c:v>15.I.21</c:v>
                </c:pt>
                <c:pt idx="22">
                  <c:v>16.I.21</c:v>
                </c:pt>
                <c:pt idx="23">
                  <c:v>17.I.21</c:v>
                </c:pt>
                <c:pt idx="24">
                  <c:v>18.I.21</c:v>
                </c:pt>
                <c:pt idx="25">
                  <c:v>19.I.21</c:v>
                </c:pt>
                <c:pt idx="26">
                  <c:v>20.I.21</c:v>
                </c:pt>
                <c:pt idx="27">
                  <c:v>21.I.21</c:v>
                </c:pt>
                <c:pt idx="28">
                  <c:v>22.I.21</c:v>
                </c:pt>
                <c:pt idx="29">
                  <c:v>23.I.21</c:v>
                </c:pt>
                <c:pt idx="30">
                  <c:v>24.I.21</c:v>
                </c:pt>
                <c:pt idx="31">
                  <c:v>25.I.21</c:v>
                </c:pt>
                <c:pt idx="32">
                  <c:v>26.I.21</c:v>
                </c:pt>
                <c:pt idx="33">
                  <c:v>27.I.21</c:v>
                </c:pt>
                <c:pt idx="34">
                  <c:v>28.I.21</c:v>
                </c:pt>
                <c:pt idx="35">
                  <c:v>29.I.21</c:v>
                </c:pt>
                <c:pt idx="36">
                  <c:v>30.I.21</c:v>
                </c:pt>
                <c:pt idx="37">
                  <c:v>31.I.21</c:v>
                </c:pt>
                <c:pt idx="38">
                  <c:v>1.II.21</c:v>
                </c:pt>
                <c:pt idx="39">
                  <c:v>2.II.21</c:v>
                </c:pt>
                <c:pt idx="40">
                  <c:v>3.II.21</c:v>
                </c:pt>
                <c:pt idx="41">
                  <c:v>4.II.21</c:v>
                </c:pt>
                <c:pt idx="42">
                  <c:v>5.II.21</c:v>
                </c:pt>
                <c:pt idx="43">
                  <c:v>6.II.21</c:v>
                </c:pt>
                <c:pt idx="44">
                  <c:v>7.II.21</c:v>
                </c:pt>
                <c:pt idx="45">
                  <c:v>8.II.21</c:v>
                </c:pt>
                <c:pt idx="46">
                  <c:v>9.II.21</c:v>
                </c:pt>
                <c:pt idx="47">
                  <c:v>10.II.21</c:v>
                </c:pt>
                <c:pt idx="48">
                  <c:v>11.II.21</c:v>
                </c:pt>
                <c:pt idx="49">
                  <c:v>12.II.21</c:v>
                </c:pt>
                <c:pt idx="50">
                  <c:v>13.II.21</c:v>
                </c:pt>
                <c:pt idx="51">
                  <c:v>14.II.21</c:v>
                </c:pt>
                <c:pt idx="52">
                  <c:v>15.II.21</c:v>
                </c:pt>
                <c:pt idx="53">
                  <c:v>16.II.21</c:v>
                </c:pt>
                <c:pt idx="54">
                  <c:v>17.II.21</c:v>
                </c:pt>
                <c:pt idx="55">
                  <c:v>18.II.21</c:v>
                </c:pt>
                <c:pt idx="56">
                  <c:v>19.II.21</c:v>
                </c:pt>
                <c:pt idx="57">
                  <c:v>20.II.21</c:v>
                </c:pt>
                <c:pt idx="58">
                  <c:v>21.II.21</c:v>
                </c:pt>
                <c:pt idx="59">
                  <c:v>22.II.21</c:v>
                </c:pt>
                <c:pt idx="60">
                  <c:v>23.II.21</c:v>
                </c:pt>
                <c:pt idx="61">
                  <c:v>24.II.21</c:v>
                </c:pt>
                <c:pt idx="62">
                  <c:v>25.II.21</c:v>
                </c:pt>
                <c:pt idx="63">
                  <c:v>26.II.21</c:v>
                </c:pt>
                <c:pt idx="64">
                  <c:v>27.II.21</c:v>
                </c:pt>
                <c:pt idx="65">
                  <c:v>28.II.21</c:v>
                </c:pt>
                <c:pt idx="66">
                  <c:v>1.III.21</c:v>
                </c:pt>
                <c:pt idx="67">
                  <c:v>2.III.21</c:v>
                </c:pt>
                <c:pt idx="68">
                  <c:v>3.III.21</c:v>
                </c:pt>
                <c:pt idx="69">
                  <c:v>4.III.21</c:v>
                </c:pt>
                <c:pt idx="70">
                  <c:v>5.III.21</c:v>
                </c:pt>
                <c:pt idx="71">
                  <c:v>6.III.21</c:v>
                </c:pt>
                <c:pt idx="72">
                  <c:v>7.III.21</c:v>
                </c:pt>
                <c:pt idx="73">
                  <c:v>8.III.21</c:v>
                </c:pt>
                <c:pt idx="74">
                  <c:v>9.III.21</c:v>
                </c:pt>
                <c:pt idx="75">
                  <c:v>10.III.21</c:v>
                </c:pt>
                <c:pt idx="76">
                  <c:v>11.III.21</c:v>
                </c:pt>
                <c:pt idx="77">
                  <c:v>12.III.21</c:v>
                </c:pt>
                <c:pt idx="78">
                  <c:v>13.III.21</c:v>
                </c:pt>
                <c:pt idx="79">
                  <c:v>14.III.21</c:v>
                </c:pt>
                <c:pt idx="80">
                  <c:v>15.III.21</c:v>
                </c:pt>
                <c:pt idx="81">
                  <c:v>16.III.21</c:v>
                </c:pt>
                <c:pt idx="82">
                  <c:v>17.III.21</c:v>
                </c:pt>
                <c:pt idx="83">
                  <c:v>18.III.21</c:v>
                </c:pt>
                <c:pt idx="84">
                  <c:v>19.III.21</c:v>
                </c:pt>
                <c:pt idx="85">
                  <c:v>20.III.21</c:v>
                </c:pt>
                <c:pt idx="86">
                  <c:v>21.III.21</c:v>
                </c:pt>
                <c:pt idx="87">
                  <c:v>22.III.21</c:v>
                </c:pt>
                <c:pt idx="88">
                  <c:v>23.III.21</c:v>
                </c:pt>
                <c:pt idx="89">
                  <c:v>24.III.21</c:v>
                </c:pt>
                <c:pt idx="90">
                  <c:v>25.III.21</c:v>
                </c:pt>
                <c:pt idx="91">
                  <c:v>26.III.21</c:v>
                </c:pt>
                <c:pt idx="92">
                  <c:v>27.III.21</c:v>
                </c:pt>
                <c:pt idx="93">
                  <c:v>28.III.21</c:v>
                </c:pt>
                <c:pt idx="94">
                  <c:v>29.III.21</c:v>
                </c:pt>
                <c:pt idx="95">
                  <c:v>30.III.21</c:v>
                </c:pt>
                <c:pt idx="96">
                  <c:v>31.III.21</c:v>
                </c:pt>
                <c:pt idx="97">
                  <c:v>1.IV.21</c:v>
                </c:pt>
                <c:pt idx="98">
                  <c:v>2.IV.21</c:v>
                </c:pt>
                <c:pt idx="99">
                  <c:v>3.IV.21</c:v>
                </c:pt>
                <c:pt idx="100">
                  <c:v>4.IV.21</c:v>
                </c:pt>
                <c:pt idx="101">
                  <c:v>5.IV.21</c:v>
                </c:pt>
                <c:pt idx="102">
                  <c:v>6.IV.21</c:v>
                </c:pt>
                <c:pt idx="103">
                  <c:v>7.IV.21</c:v>
                </c:pt>
                <c:pt idx="104">
                  <c:v>8.IV.21</c:v>
                </c:pt>
                <c:pt idx="105">
                  <c:v>9.IV.21</c:v>
                </c:pt>
                <c:pt idx="106">
                  <c:v>10.IV.21</c:v>
                </c:pt>
                <c:pt idx="107">
                  <c:v>11.IV.21</c:v>
                </c:pt>
                <c:pt idx="108">
                  <c:v>12.IV.21</c:v>
                </c:pt>
                <c:pt idx="109">
                  <c:v>13.IV.21</c:v>
                </c:pt>
                <c:pt idx="110">
                  <c:v>14.IV.21</c:v>
                </c:pt>
                <c:pt idx="111">
                  <c:v>15.IV.21</c:v>
                </c:pt>
                <c:pt idx="112">
                  <c:v>16.IV.21</c:v>
                </c:pt>
                <c:pt idx="113">
                  <c:v>17.IV.21</c:v>
                </c:pt>
                <c:pt idx="114">
                  <c:v>18.IV.21</c:v>
                </c:pt>
                <c:pt idx="115">
                  <c:v>19.IV.21</c:v>
                </c:pt>
                <c:pt idx="116">
                  <c:v>20.IV.21</c:v>
                </c:pt>
                <c:pt idx="117">
                  <c:v>21.IV.21</c:v>
                </c:pt>
                <c:pt idx="118">
                  <c:v>22.IV.21</c:v>
                </c:pt>
                <c:pt idx="119">
                  <c:v>23.IV.21</c:v>
                </c:pt>
                <c:pt idx="120">
                  <c:v>24.IV.21</c:v>
                </c:pt>
                <c:pt idx="121">
                  <c:v>25.IV.21</c:v>
                </c:pt>
                <c:pt idx="122">
                  <c:v>26.IV.21</c:v>
                </c:pt>
                <c:pt idx="123">
                  <c:v>27.IV.21</c:v>
                </c:pt>
                <c:pt idx="124">
                  <c:v>28.IV.21</c:v>
                </c:pt>
                <c:pt idx="125">
                  <c:v>29.IV.21</c:v>
                </c:pt>
                <c:pt idx="126">
                  <c:v>30.IV.21</c:v>
                </c:pt>
                <c:pt idx="127">
                  <c:v>1.V.21</c:v>
                </c:pt>
                <c:pt idx="128">
                  <c:v>2.V.21</c:v>
                </c:pt>
                <c:pt idx="129">
                  <c:v>3.V.21</c:v>
                </c:pt>
                <c:pt idx="130">
                  <c:v>4.V.21</c:v>
                </c:pt>
                <c:pt idx="131">
                  <c:v>5.V.21</c:v>
                </c:pt>
                <c:pt idx="132">
                  <c:v>6.V.21</c:v>
                </c:pt>
                <c:pt idx="133">
                  <c:v>7.V.21</c:v>
                </c:pt>
                <c:pt idx="134">
                  <c:v>8.V.21</c:v>
                </c:pt>
                <c:pt idx="135">
                  <c:v>9.V.21</c:v>
                </c:pt>
                <c:pt idx="136">
                  <c:v>10.V.21</c:v>
                </c:pt>
                <c:pt idx="137">
                  <c:v>11.V.21</c:v>
                </c:pt>
                <c:pt idx="138">
                  <c:v>12.V.21</c:v>
                </c:pt>
                <c:pt idx="139">
                  <c:v>13.V.21</c:v>
                </c:pt>
                <c:pt idx="140">
                  <c:v>14.V.21</c:v>
                </c:pt>
                <c:pt idx="141">
                  <c:v>15.V.21</c:v>
                </c:pt>
                <c:pt idx="142">
                  <c:v>16.V.21</c:v>
                </c:pt>
                <c:pt idx="143">
                  <c:v>17.V.21</c:v>
                </c:pt>
                <c:pt idx="144">
                  <c:v>18.V.21</c:v>
                </c:pt>
                <c:pt idx="145">
                  <c:v>19.V.21</c:v>
                </c:pt>
                <c:pt idx="146">
                  <c:v>20.V.21</c:v>
                </c:pt>
                <c:pt idx="147">
                  <c:v>21.V.21</c:v>
                </c:pt>
                <c:pt idx="148">
                  <c:v>22.V.21</c:v>
                </c:pt>
                <c:pt idx="149">
                  <c:v>23.V.21</c:v>
                </c:pt>
                <c:pt idx="150">
                  <c:v>24.V.21</c:v>
                </c:pt>
                <c:pt idx="151">
                  <c:v>25.V.21</c:v>
                </c:pt>
                <c:pt idx="152">
                  <c:v>26.V.21</c:v>
                </c:pt>
                <c:pt idx="153">
                  <c:v>27.V.21</c:v>
                </c:pt>
                <c:pt idx="154">
                  <c:v>28.V.21</c:v>
                </c:pt>
                <c:pt idx="155">
                  <c:v>29.V.21</c:v>
                </c:pt>
                <c:pt idx="156">
                  <c:v>30.V.21</c:v>
                </c:pt>
                <c:pt idx="157">
                  <c:v>31.V.21</c:v>
                </c:pt>
                <c:pt idx="158">
                  <c:v>1.VI.21</c:v>
                </c:pt>
                <c:pt idx="159">
                  <c:v>2.VI.21</c:v>
                </c:pt>
                <c:pt idx="160">
                  <c:v>3.VI.21</c:v>
                </c:pt>
                <c:pt idx="161">
                  <c:v>4.VI.21</c:v>
                </c:pt>
                <c:pt idx="162">
                  <c:v>5.VI.21</c:v>
                </c:pt>
                <c:pt idx="163">
                  <c:v>6.VI.21</c:v>
                </c:pt>
                <c:pt idx="164">
                  <c:v>7.VI.21</c:v>
                </c:pt>
                <c:pt idx="165">
                  <c:v>8.VI.21</c:v>
                </c:pt>
                <c:pt idx="166">
                  <c:v>9.VI.21</c:v>
                </c:pt>
                <c:pt idx="167">
                  <c:v>10.VI.21</c:v>
                </c:pt>
                <c:pt idx="168">
                  <c:v>11.VI.21</c:v>
                </c:pt>
                <c:pt idx="169">
                  <c:v>12.VI.21</c:v>
                </c:pt>
                <c:pt idx="170">
                  <c:v>13.VI.21</c:v>
                </c:pt>
                <c:pt idx="171">
                  <c:v>14.VI.21</c:v>
                </c:pt>
                <c:pt idx="172">
                  <c:v>15.VI.21</c:v>
                </c:pt>
                <c:pt idx="173">
                  <c:v>16.VI.21</c:v>
                </c:pt>
                <c:pt idx="174">
                  <c:v>17.VI.21</c:v>
                </c:pt>
                <c:pt idx="175">
                  <c:v>18.VI.21</c:v>
                </c:pt>
                <c:pt idx="176">
                  <c:v>19.VI.21</c:v>
                </c:pt>
                <c:pt idx="177">
                  <c:v>20.VI.21</c:v>
                </c:pt>
                <c:pt idx="178">
                  <c:v>21.VI.21</c:v>
                </c:pt>
                <c:pt idx="179">
                  <c:v>22.VI.21</c:v>
                </c:pt>
                <c:pt idx="180">
                  <c:v>23.VI.21</c:v>
                </c:pt>
                <c:pt idx="181">
                  <c:v>24.VI.21</c:v>
                </c:pt>
                <c:pt idx="182">
                  <c:v>25.VI.21</c:v>
                </c:pt>
                <c:pt idx="183">
                  <c:v>26.VI.21</c:v>
                </c:pt>
                <c:pt idx="184">
                  <c:v>27.VI.21</c:v>
                </c:pt>
                <c:pt idx="185">
                  <c:v>28.VI.21</c:v>
                </c:pt>
                <c:pt idx="186">
                  <c:v>29.VI.21</c:v>
                </c:pt>
                <c:pt idx="187">
                  <c:v>30.VI.21</c:v>
                </c:pt>
                <c:pt idx="188">
                  <c:v>1.VII.21</c:v>
                </c:pt>
                <c:pt idx="189">
                  <c:v>2.VII.21</c:v>
                </c:pt>
                <c:pt idx="190">
                  <c:v>3.VII.21</c:v>
                </c:pt>
                <c:pt idx="191">
                  <c:v>4.VII.21</c:v>
                </c:pt>
                <c:pt idx="192">
                  <c:v>5.VII.21</c:v>
                </c:pt>
                <c:pt idx="193">
                  <c:v>6.VII.21</c:v>
                </c:pt>
                <c:pt idx="194">
                  <c:v>7.VII.21</c:v>
                </c:pt>
                <c:pt idx="195">
                  <c:v>8.VII.21</c:v>
                </c:pt>
                <c:pt idx="196">
                  <c:v>9.VII.21</c:v>
                </c:pt>
                <c:pt idx="197">
                  <c:v>10.VII.21</c:v>
                </c:pt>
                <c:pt idx="198">
                  <c:v>11.VII.21</c:v>
                </c:pt>
                <c:pt idx="199">
                  <c:v>12.VII.21</c:v>
                </c:pt>
                <c:pt idx="200">
                  <c:v>13.VII.21</c:v>
                </c:pt>
                <c:pt idx="201">
                  <c:v>14.VII.21</c:v>
                </c:pt>
                <c:pt idx="202">
                  <c:v>15.VII.21</c:v>
                </c:pt>
                <c:pt idx="203">
                  <c:v>16.VII.21</c:v>
                </c:pt>
                <c:pt idx="204">
                  <c:v>17.VII.21</c:v>
                </c:pt>
                <c:pt idx="205">
                  <c:v>18.VII.21</c:v>
                </c:pt>
                <c:pt idx="206">
                  <c:v>19.VII.21</c:v>
                </c:pt>
                <c:pt idx="207">
                  <c:v>20.VII.21</c:v>
                </c:pt>
                <c:pt idx="208">
                  <c:v>21.VII.21</c:v>
                </c:pt>
                <c:pt idx="209">
                  <c:v>22.VII.21</c:v>
                </c:pt>
                <c:pt idx="210">
                  <c:v>23.VII.21</c:v>
                </c:pt>
                <c:pt idx="211">
                  <c:v>24.VII.21</c:v>
                </c:pt>
                <c:pt idx="212">
                  <c:v>25.VII.21</c:v>
                </c:pt>
                <c:pt idx="213">
                  <c:v>26.VII.21</c:v>
                </c:pt>
                <c:pt idx="214">
                  <c:v>27.VII.21</c:v>
                </c:pt>
                <c:pt idx="215">
                  <c:v>28.VII.21</c:v>
                </c:pt>
                <c:pt idx="216">
                  <c:v>29.VII.21</c:v>
                </c:pt>
                <c:pt idx="217">
                  <c:v>30.VII.21</c:v>
                </c:pt>
                <c:pt idx="218">
                  <c:v>31.VII.21</c:v>
                </c:pt>
                <c:pt idx="219">
                  <c:v>1.VIII.21</c:v>
                </c:pt>
                <c:pt idx="220">
                  <c:v>2.VIII.21</c:v>
                </c:pt>
                <c:pt idx="221">
                  <c:v>3.VIII.21</c:v>
                </c:pt>
                <c:pt idx="222">
                  <c:v>4.VIII.21</c:v>
                </c:pt>
                <c:pt idx="223">
                  <c:v>5.VIII.21</c:v>
                </c:pt>
                <c:pt idx="224">
                  <c:v>6.VIII.21</c:v>
                </c:pt>
                <c:pt idx="225">
                  <c:v>7.VIII.21</c:v>
                </c:pt>
                <c:pt idx="226">
                  <c:v>8.VIII.21</c:v>
                </c:pt>
                <c:pt idx="227">
                  <c:v>9.VIII.21</c:v>
                </c:pt>
                <c:pt idx="228">
                  <c:v>10.VIII.21</c:v>
                </c:pt>
                <c:pt idx="229">
                  <c:v>11.VIII.21</c:v>
                </c:pt>
                <c:pt idx="230">
                  <c:v>12.VIII.21</c:v>
                </c:pt>
                <c:pt idx="231">
                  <c:v>13.VIII.21</c:v>
                </c:pt>
                <c:pt idx="232">
                  <c:v>14.VIII.21</c:v>
                </c:pt>
                <c:pt idx="233">
                  <c:v>15.VIII.21</c:v>
                </c:pt>
                <c:pt idx="234">
                  <c:v>16.VIII.21</c:v>
                </c:pt>
                <c:pt idx="235">
                  <c:v>17.VIII.21</c:v>
                </c:pt>
                <c:pt idx="236">
                  <c:v>18.VIII.21</c:v>
                </c:pt>
                <c:pt idx="237">
                  <c:v>19.VIII.21</c:v>
                </c:pt>
                <c:pt idx="238">
                  <c:v>20.VIII.21</c:v>
                </c:pt>
                <c:pt idx="239">
                  <c:v>21.VIII.21</c:v>
                </c:pt>
                <c:pt idx="240">
                  <c:v>22.VIII.21</c:v>
                </c:pt>
                <c:pt idx="241">
                  <c:v>23.VIII.21</c:v>
                </c:pt>
                <c:pt idx="242">
                  <c:v>24.VIII.21</c:v>
                </c:pt>
                <c:pt idx="243">
                  <c:v>25.VIII.21</c:v>
                </c:pt>
                <c:pt idx="244">
                  <c:v>26.VIII.21</c:v>
                </c:pt>
                <c:pt idx="245">
                  <c:v>27.VIII.21</c:v>
                </c:pt>
                <c:pt idx="246">
                  <c:v>28.VIII.21</c:v>
                </c:pt>
                <c:pt idx="247">
                  <c:v>29.VIII.21</c:v>
                </c:pt>
                <c:pt idx="248">
                  <c:v>30.VIII.21</c:v>
                </c:pt>
                <c:pt idx="249">
                  <c:v>31.VIII.21</c:v>
                </c:pt>
                <c:pt idx="250">
                  <c:v>1.IX.21</c:v>
                </c:pt>
                <c:pt idx="251">
                  <c:v>2.IX.21</c:v>
                </c:pt>
                <c:pt idx="252">
                  <c:v>3.IX.21</c:v>
                </c:pt>
                <c:pt idx="253">
                  <c:v>4.IX.21</c:v>
                </c:pt>
                <c:pt idx="254">
                  <c:v>5.IX.21</c:v>
                </c:pt>
                <c:pt idx="255">
                  <c:v>6.IX.21</c:v>
                </c:pt>
                <c:pt idx="256">
                  <c:v>7.IX.21</c:v>
                </c:pt>
                <c:pt idx="257">
                  <c:v>8.IX.21</c:v>
                </c:pt>
                <c:pt idx="258">
                  <c:v>9.IX.21</c:v>
                </c:pt>
                <c:pt idx="259">
                  <c:v>10.IX.21</c:v>
                </c:pt>
                <c:pt idx="260">
                  <c:v>11.IX.21</c:v>
                </c:pt>
                <c:pt idx="261">
                  <c:v>12.IX.21</c:v>
                </c:pt>
                <c:pt idx="262">
                  <c:v>13.IX.21</c:v>
                </c:pt>
                <c:pt idx="263">
                  <c:v>14.IX.21</c:v>
                </c:pt>
                <c:pt idx="264">
                  <c:v>15.IX.21</c:v>
                </c:pt>
                <c:pt idx="265">
                  <c:v>16.IX.21</c:v>
                </c:pt>
                <c:pt idx="266">
                  <c:v>17.IX.21</c:v>
                </c:pt>
                <c:pt idx="267">
                  <c:v>18.IX.21</c:v>
                </c:pt>
                <c:pt idx="268">
                  <c:v>19.IX.21</c:v>
                </c:pt>
                <c:pt idx="269">
                  <c:v>20.IX.21</c:v>
                </c:pt>
                <c:pt idx="270">
                  <c:v>21.IX.21</c:v>
                </c:pt>
                <c:pt idx="271">
                  <c:v>22.IX.21</c:v>
                </c:pt>
                <c:pt idx="272">
                  <c:v>23.IX.21</c:v>
                </c:pt>
                <c:pt idx="273">
                  <c:v>24.IX.21</c:v>
                </c:pt>
                <c:pt idx="274">
                  <c:v>25.IX.21</c:v>
                </c:pt>
                <c:pt idx="275">
                  <c:v>26.IX.21</c:v>
                </c:pt>
                <c:pt idx="276">
                  <c:v>27.IX.21</c:v>
                </c:pt>
                <c:pt idx="277">
                  <c:v>28.IX.21</c:v>
                </c:pt>
                <c:pt idx="278">
                  <c:v>29.IX.21</c:v>
                </c:pt>
                <c:pt idx="279">
                  <c:v>30.IX.21</c:v>
                </c:pt>
                <c:pt idx="280">
                  <c:v>1.X.21</c:v>
                </c:pt>
                <c:pt idx="281">
                  <c:v>2.X.21</c:v>
                </c:pt>
                <c:pt idx="282">
                  <c:v>3.X.21</c:v>
                </c:pt>
                <c:pt idx="283">
                  <c:v>4.X.21</c:v>
                </c:pt>
                <c:pt idx="284">
                  <c:v>5.X.21</c:v>
                </c:pt>
                <c:pt idx="285">
                  <c:v>6.X.21</c:v>
                </c:pt>
                <c:pt idx="286">
                  <c:v>7.X.21</c:v>
                </c:pt>
                <c:pt idx="287">
                  <c:v>8.X.21</c:v>
                </c:pt>
                <c:pt idx="288">
                  <c:v>9.X.21</c:v>
                </c:pt>
                <c:pt idx="289">
                  <c:v>10.X.21</c:v>
                </c:pt>
                <c:pt idx="290">
                  <c:v>11.X.21</c:v>
                </c:pt>
                <c:pt idx="291">
                  <c:v>12.X.21</c:v>
                </c:pt>
                <c:pt idx="292">
                  <c:v>13.X.21</c:v>
                </c:pt>
                <c:pt idx="293">
                  <c:v>14.X.21</c:v>
                </c:pt>
                <c:pt idx="294">
                  <c:v>15.X.21</c:v>
                </c:pt>
                <c:pt idx="295">
                  <c:v>16.X.21</c:v>
                </c:pt>
                <c:pt idx="296">
                  <c:v>17.X.21</c:v>
                </c:pt>
                <c:pt idx="297">
                  <c:v>18.X.21</c:v>
                </c:pt>
                <c:pt idx="298">
                  <c:v>19.X.21</c:v>
                </c:pt>
                <c:pt idx="299">
                  <c:v>20.X.21</c:v>
                </c:pt>
                <c:pt idx="300">
                  <c:v>21.X.21</c:v>
                </c:pt>
                <c:pt idx="301">
                  <c:v>22.X.21</c:v>
                </c:pt>
                <c:pt idx="302">
                  <c:v>23.X.21</c:v>
                </c:pt>
                <c:pt idx="303">
                  <c:v>24.X.21</c:v>
                </c:pt>
                <c:pt idx="304">
                  <c:v>25.X.21</c:v>
                </c:pt>
                <c:pt idx="305">
                  <c:v>26.X.21</c:v>
                </c:pt>
                <c:pt idx="306">
                  <c:v>27.X.21</c:v>
                </c:pt>
                <c:pt idx="307">
                  <c:v>28.X.21</c:v>
                </c:pt>
                <c:pt idx="308">
                  <c:v>29.X.21</c:v>
                </c:pt>
                <c:pt idx="309">
                  <c:v>30.X.21</c:v>
                </c:pt>
                <c:pt idx="310">
                  <c:v>31.X.21</c:v>
                </c:pt>
                <c:pt idx="311">
                  <c:v>1.XI.21</c:v>
                </c:pt>
                <c:pt idx="312">
                  <c:v>2.XI.21</c:v>
                </c:pt>
                <c:pt idx="313">
                  <c:v>3.XI.21</c:v>
                </c:pt>
                <c:pt idx="314">
                  <c:v>4.XI.21</c:v>
                </c:pt>
                <c:pt idx="315">
                  <c:v>5.XI.21</c:v>
                </c:pt>
                <c:pt idx="316">
                  <c:v>6.XI.21</c:v>
                </c:pt>
                <c:pt idx="317">
                  <c:v>7.XI.21</c:v>
                </c:pt>
                <c:pt idx="318">
                  <c:v>8.XI.21</c:v>
                </c:pt>
                <c:pt idx="319">
                  <c:v>9.XI.21</c:v>
                </c:pt>
                <c:pt idx="320">
                  <c:v>10.XI.21</c:v>
                </c:pt>
                <c:pt idx="321">
                  <c:v>11.XI.21</c:v>
                </c:pt>
                <c:pt idx="322">
                  <c:v>12.XI.21</c:v>
                </c:pt>
                <c:pt idx="323">
                  <c:v>13.XI.21</c:v>
                </c:pt>
                <c:pt idx="324">
                  <c:v>14.XI.21</c:v>
                </c:pt>
                <c:pt idx="325">
                  <c:v>15.XI.21</c:v>
                </c:pt>
                <c:pt idx="326">
                  <c:v>16.XI.21</c:v>
                </c:pt>
                <c:pt idx="327">
                  <c:v>17.XI.21</c:v>
                </c:pt>
                <c:pt idx="328">
                  <c:v>18.XI.21</c:v>
                </c:pt>
                <c:pt idx="329">
                  <c:v>19.XI.21</c:v>
                </c:pt>
                <c:pt idx="330">
                  <c:v>20.XI.21</c:v>
                </c:pt>
                <c:pt idx="331">
                  <c:v>21.XI.21</c:v>
                </c:pt>
                <c:pt idx="332">
                  <c:v>22.XI.21</c:v>
                </c:pt>
                <c:pt idx="333">
                  <c:v>23.XI.21</c:v>
                </c:pt>
                <c:pt idx="334">
                  <c:v>24.XI.21</c:v>
                </c:pt>
                <c:pt idx="335">
                  <c:v>25.XI.21</c:v>
                </c:pt>
                <c:pt idx="336">
                  <c:v>26.XI.21</c:v>
                </c:pt>
                <c:pt idx="337">
                  <c:v>27.XI.21</c:v>
                </c:pt>
                <c:pt idx="338">
                  <c:v>28.XI.21</c:v>
                </c:pt>
                <c:pt idx="339">
                  <c:v>29.XI.21</c:v>
                </c:pt>
                <c:pt idx="340">
                  <c:v>30.XI.21</c:v>
                </c:pt>
                <c:pt idx="341">
                  <c:v>1.XII.21</c:v>
                </c:pt>
                <c:pt idx="342">
                  <c:v>2.XII.21</c:v>
                </c:pt>
                <c:pt idx="343">
                  <c:v>3.XII.21</c:v>
                </c:pt>
                <c:pt idx="344">
                  <c:v>4.XII.21</c:v>
                </c:pt>
                <c:pt idx="345">
                  <c:v>5.XII.21</c:v>
                </c:pt>
                <c:pt idx="346">
                  <c:v>6.XII.21</c:v>
                </c:pt>
                <c:pt idx="347">
                  <c:v>7.XII.21</c:v>
                </c:pt>
                <c:pt idx="348">
                  <c:v>8.XII.21</c:v>
                </c:pt>
                <c:pt idx="349">
                  <c:v>9.XII.21</c:v>
                </c:pt>
                <c:pt idx="350">
                  <c:v>10.XII.21</c:v>
                </c:pt>
                <c:pt idx="351">
                  <c:v>11.XII.21</c:v>
                </c:pt>
                <c:pt idx="352">
                  <c:v>12.XII.21</c:v>
                </c:pt>
                <c:pt idx="353">
                  <c:v>13.XII.21</c:v>
                </c:pt>
                <c:pt idx="354">
                  <c:v>14.XII.21</c:v>
                </c:pt>
                <c:pt idx="355">
                  <c:v>15.XII.21</c:v>
                </c:pt>
                <c:pt idx="356">
                  <c:v>16.XII.21</c:v>
                </c:pt>
                <c:pt idx="357">
                  <c:v>17.XII.21</c:v>
                </c:pt>
                <c:pt idx="358">
                  <c:v>18.XII.21</c:v>
                </c:pt>
                <c:pt idx="359">
                  <c:v>19.XII.21</c:v>
                </c:pt>
                <c:pt idx="360">
                  <c:v>20.XII.21</c:v>
                </c:pt>
                <c:pt idx="361">
                  <c:v>21.XII.21</c:v>
                </c:pt>
                <c:pt idx="362">
                  <c:v>22.XII.21</c:v>
                </c:pt>
                <c:pt idx="363">
                  <c:v>23.XII.21</c:v>
                </c:pt>
                <c:pt idx="364">
                  <c:v>24.XII.21</c:v>
                </c:pt>
                <c:pt idx="365">
                  <c:v>27.XII.21</c:v>
                </c:pt>
                <c:pt idx="366">
                  <c:v>28.XII.21</c:v>
                </c:pt>
                <c:pt idx="367">
                  <c:v>29.XII.21</c:v>
                </c:pt>
                <c:pt idx="368">
                  <c:v>30.XII.21</c:v>
                </c:pt>
                <c:pt idx="369">
                  <c:v>31.XII.21</c:v>
                </c:pt>
                <c:pt idx="370">
                  <c:v>2.I.22</c:v>
                </c:pt>
                <c:pt idx="371">
                  <c:v>3.I.22</c:v>
                </c:pt>
                <c:pt idx="372">
                  <c:v>4.I.22</c:v>
                </c:pt>
                <c:pt idx="373">
                  <c:v>5.I.22</c:v>
                </c:pt>
                <c:pt idx="374">
                  <c:v>6.I.22</c:v>
                </c:pt>
                <c:pt idx="375">
                  <c:v>7.I.22</c:v>
                </c:pt>
                <c:pt idx="376">
                  <c:v>8.I.22</c:v>
                </c:pt>
                <c:pt idx="377">
                  <c:v>9.I.22</c:v>
                </c:pt>
                <c:pt idx="378">
                  <c:v>10.I.22</c:v>
                </c:pt>
                <c:pt idx="379">
                  <c:v>11.I.22</c:v>
                </c:pt>
                <c:pt idx="380">
                  <c:v>12.I.22</c:v>
                </c:pt>
                <c:pt idx="381">
                  <c:v>13.I.22</c:v>
                </c:pt>
                <c:pt idx="382">
                  <c:v>14.I.22</c:v>
                </c:pt>
                <c:pt idx="383">
                  <c:v>15.I.22</c:v>
                </c:pt>
                <c:pt idx="384">
                  <c:v>16.I.22</c:v>
                </c:pt>
                <c:pt idx="385">
                  <c:v>17.I.22</c:v>
                </c:pt>
                <c:pt idx="386">
                  <c:v>18.I.22</c:v>
                </c:pt>
                <c:pt idx="387">
                  <c:v>19.I.22</c:v>
                </c:pt>
                <c:pt idx="388">
                  <c:v>20.I.22</c:v>
                </c:pt>
                <c:pt idx="389">
                  <c:v>21.I.22</c:v>
                </c:pt>
                <c:pt idx="390">
                  <c:v>22.I.22</c:v>
                </c:pt>
                <c:pt idx="391">
                  <c:v>23.I.22</c:v>
                </c:pt>
                <c:pt idx="392">
                  <c:v>24.I.22</c:v>
                </c:pt>
                <c:pt idx="393">
                  <c:v>25.I.22</c:v>
                </c:pt>
                <c:pt idx="394">
                  <c:v>26.I.22</c:v>
                </c:pt>
                <c:pt idx="395">
                  <c:v>27.I.22</c:v>
                </c:pt>
                <c:pt idx="396">
                  <c:v>28.I.22</c:v>
                </c:pt>
                <c:pt idx="397">
                  <c:v>29.I.22</c:v>
                </c:pt>
                <c:pt idx="398">
                  <c:v>30.I.22</c:v>
                </c:pt>
                <c:pt idx="399">
                  <c:v>31.I.22</c:v>
                </c:pt>
                <c:pt idx="400">
                  <c:v>1.II.22</c:v>
                </c:pt>
                <c:pt idx="401">
                  <c:v>2.II.22</c:v>
                </c:pt>
                <c:pt idx="402">
                  <c:v>3.II.22</c:v>
                </c:pt>
                <c:pt idx="403">
                  <c:v>4.II.22</c:v>
                </c:pt>
                <c:pt idx="404">
                  <c:v>5.II.22</c:v>
                </c:pt>
                <c:pt idx="405">
                  <c:v>6.II.22</c:v>
                </c:pt>
                <c:pt idx="406">
                  <c:v>7.II.22</c:v>
                </c:pt>
                <c:pt idx="407">
                  <c:v>8.II.22</c:v>
                </c:pt>
                <c:pt idx="408">
                  <c:v>9.II.22</c:v>
                </c:pt>
                <c:pt idx="409">
                  <c:v>10.II.22</c:v>
                </c:pt>
                <c:pt idx="410">
                  <c:v>11.II.22</c:v>
                </c:pt>
                <c:pt idx="411">
                  <c:v>12.II.22</c:v>
                </c:pt>
                <c:pt idx="412">
                  <c:v>14.II.22</c:v>
                </c:pt>
                <c:pt idx="413">
                  <c:v>15.II.22</c:v>
                </c:pt>
                <c:pt idx="414">
                  <c:v>16.II.22</c:v>
                </c:pt>
                <c:pt idx="415">
                  <c:v>17.II.22</c:v>
                </c:pt>
                <c:pt idx="416">
                  <c:v>18.II.22</c:v>
                </c:pt>
                <c:pt idx="417">
                  <c:v>19.II.22</c:v>
                </c:pt>
                <c:pt idx="418">
                  <c:v>21.II.22</c:v>
                </c:pt>
                <c:pt idx="419">
                  <c:v>22.II.22</c:v>
                </c:pt>
                <c:pt idx="420">
                  <c:v>23.II.22</c:v>
                </c:pt>
                <c:pt idx="421">
                  <c:v>24.II.22</c:v>
                </c:pt>
                <c:pt idx="422">
                  <c:v>25.II.22</c:v>
                </c:pt>
                <c:pt idx="423">
                  <c:v>28.II.22</c:v>
                </c:pt>
                <c:pt idx="424">
                  <c:v>1.III.22</c:v>
                </c:pt>
                <c:pt idx="425">
                  <c:v>2.III.22</c:v>
                </c:pt>
                <c:pt idx="426">
                  <c:v>3.III.22</c:v>
                </c:pt>
                <c:pt idx="427">
                  <c:v>4.III.22</c:v>
                </c:pt>
              </c:strCache>
            </c:strRef>
          </c:cat>
          <c:val>
            <c:numRef>
              <c:f>List1!$G$2:$PR$2</c:f>
              <c:numCache>
                <c:formatCode>General</c:formatCode>
                <c:ptCount val="428"/>
                <c:pt idx="2">
                  <c:v>1050</c:v>
                </c:pt>
                <c:pt idx="3">
                  <c:v>2942</c:v>
                </c:pt>
                <c:pt idx="4">
                  <c:v>5609</c:v>
                </c:pt>
                <c:pt idx="5">
                  <c:v>8313</c:v>
                </c:pt>
                <c:pt idx="6">
                  <c:v>9203</c:v>
                </c:pt>
                <c:pt idx="7">
                  <c:v>9440</c:v>
                </c:pt>
                <c:pt idx="8">
                  <c:v>10600</c:v>
                </c:pt>
                <c:pt idx="9">
                  <c:v>11442</c:v>
                </c:pt>
                <c:pt idx="10">
                  <c:v>14608</c:v>
                </c:pt>
                <c:pt idx="11">
                  <c:v>18525</c:v>
                </c:pt>
                <c:pt idx="12">
                  <c:v>23453</c:v>
                </c:pt>
                <c:pt idx="13">
                  <c:v>29285</c:v>
                </c:pt>
                <c:pt idx="14">
                  <c:v>36071</c:v>
                </c:pt>
                <c:pt idx="15">
                  <c:v>37233</c:v>
                </c:pt>
                <c:pt idx="16">
                  <c:v>38191</c:v>
                </c:pt>
                <c:pt idx="17">
                  <c:v>44601</c:v>
                </c:pt>
                <c:pt idx="18">
                  <c:v>52017</c:v>
                </c:pt>
                <c:pt idx="19">
                  <c:v>58627</c:v>
                </c:pt>
                <c:pt idx="20">
                  <c:v>65611</c:v>
                </c:pt>
                <c:pt idx="21">
                  <c:v>71802</c:v>
                </c:pt>
                <c:pt idx="22">
                  <c:v>72738</c:v>
                </c:pt>
                <c:pt idx="23">
                  <c:v>73286</c:v>
                </c:pt>
                <c:pt idx="24">
                  <c:v>77970</c:v>
                </c:pt>
                <c:pt idx="25">
                  <c:v>81769</c:v>
                </c:pt>
                <c:pt idx="26">
                  <c:v>85490</c:v>
                </c:pt>
                <c:pt idx="27">
                  <c:v>88878</c:v>
                </c:pt>
                <c:pt idx="28">
                  <c:v>91770</c:v>
                </c:pt>
                <c:pt idx="29">
                  <c:v>92159</c:v>
                </c:pt>
                <c:pt idx="30">
                  <c:v>92395</c:v>
                </c:pt>
                <c:pt idx="31">
                  <c:v>94003</c:v>
                </c:pt>
                <c:pt idx="32">
                  <c:v>95769</c:v>
                </c:pt>
                <c:pt idx="33">
                  <c:v>97217</c:v>
                </c:pt>
                <c:pt idx="34">
                  <c:v>98604</c:v>
                </c:pt>
                <c:pt idx="35">
                  <c:v>99885</c:v>
                </c:pt>
                <c:pt idx="36">
                  <c:v>99956</c:v>
                </c:pt>
                <c:pt idx="37">
                  <c:v>100027</c:v>
                </c:pt>
                <c:pt idx="38">
                  <c:v>100921</c:v>
                </c:pt>
                <c:pt idx="39">
                  <c:v>101789</c:v>
                </c:pt>
                <c:pt idx="40">
                  <c:v>102605</c:v>
                </c:pt>
                <c:pt idx="41">
                  <c:v>103314</c:v>
                </c:pt>
                <c:pt idx="42">
                  <c:v>104242</c:v>
                </c:pt>
                <c:pt idx="43">
                  <c:v>104293</c:v>
                </c:pt>
                <c:pt idx="44">
                  <c:v>104344</c:v>
                </c:pt>
                <c:pt idx="45">
                  <c:v>104984</c:v>
                </c:pt>
                <c:pt idx="46">
                  <c:v>105639</c:v>
                </c:pt>
                <c:pt idx="47">
                  <c:v>106503</c:v>
                </c:pt>
                <c:pt idx="48">
                  <c:v>107557</c:v>
                </c:pt>
                <c:pt idx="49">
                  <c:v>108759</c:v>
                </c:pt>
                <c:pt idx="50">
                  <c:v>109144</c:v>
                </c:pt>
                <c:pt idx="51">
                  <c:v>109328</c:v>
                </c:pt>
                <c:pt idx="52">
                  <c:v>110650</c:v>
                </c:pt>
                <c:pt idx="53">
                  <c:v>111941</c:v>
                </c:pt>
                <c:pt idx="54">
                  <c:v>113318</c:v>
                </c:pt>
                <c:pt idx="55">
                  <c:v>114882</c:v>
                </c:pt>
                <c:pt idx="56">
                  <c:v>116739</c:v>
                </c:pt>
                <c:pt idx="57">
                  <c:v>117200</c:v>
                </c:pt>
                <c:pt idx="58">
                  <c:v>117363</c:v>
                </c:pt>
                <c:pt idx="59">
                  <c:v>118954</c:v>
                </c:pt>
                <c:pt idx="60">
                  <c:v>121248</c:v>
                </c:pt>
                <c:pt idx="61">
                  <c:v>123749</c:v>
                </c:pt>
                <c:pt idx="62">
                  <c:v>126780</c:v>
                </c:pt>
                <c:pt idx="63">
                  <c:v>129385</c:v>
                </c:pt>
                <c:pt idx="64">
                  <c:v>129693</c:v>
                </c:pt>
                <c:pt idx="65">
                  <c:v>129914</c:v>
                </c:pt>
                <c:pt idx="66">
                  <c:v>132461</c:v>
                </c:pt>
                <c:pt idx="67">
                  <c:v>135217</c:v>
                </c:pt>
                <c:pt idx="68">
                  <c:v>137886</c:v>
                </c:pt>
                <c:pt idx="69">
                  <c:v>140341</c:v>
                </c:pt>
                <c:pt idx="70">
                  <c:v>143308</c:v>
                </c:pt>
                <c:pt idx="71">
                  <c:v>144015</c:v>
                </c:pt>
                <c:pt idx="72">
                  <c:v>144530</c:v>
                </c:pt>
                <c:pt idx="73">
                  <c:v>146478</c:v>
                </c:pt>
                <c:pt idx="74">
                  <c:v>148624</c:v>
                </c:pt>
                <c:pt idx="75">
                  <c:v>150872</c:v>
                </c:pt>
                <c:pt idx="76">
                  <c:v>153873</c:v>
                </c:pt>
                <c:pt idx="77">
                  <c:v>156494</c:v>
                </c:pt>
                <c:pt idx="78">
                  <c:v>157152</c:v>
                </c:pt>
                <c:pt idx="79">
                  <c:v>157721</c:v>
                </c:pt>
                <c:pt idx="80">
                  <c:v>159309</c:v>
                </c:pt>
                <c:pt idx="81">
                  <c:v>161640</c:v>
                </c:pt>
                <c:pt idx="82">
                  <c:v>163955</c:v>
                </c:pt>
                <c:pt idx="83">
                  <c:v>165983</c:v>
                </c:pt>
                <c:pt idx="84">
                  <c:v>168244</c:v>
                </c:pt>
                <c:pt idx="85">
                  <c:v>169119</c:v>
                </c:pt>
                <c:pt idx="86">
                  <c:v>169566</c:v>
                </c:pt>
                <c:pt idx="87">
                  <c:v>170719</c:v>
                </c:pt>
                <c:pt idx="88">
                  <c:v>171958</c:v>
                </c:pt>
                <c:pt idx="89">
                  <c:v>173027</c:v>
                </c:pt>
                <c:pt idx="90">
                  <c:v>174323</c:v>
                </c:pt>
                <c:pt idx="91">
                  <c:v>175701</c:v>
                </c:pt>
                <c:pt idx="92">
                  <c:v>176075</c:v>
                </c:pt>
                <c:pt idx="93">
                  <c:v>176419</c:v>
                </c:pt>
                <c:pt idx="94">
                  <c:v>177202</c:v>
                </c:pt>
                <c:pt idx="95">
                  <c:v>178231</c:v>
                </c:pt>
                <c:pt idx="96">
                  <c:v>179353</c:v>
                </c:pt>
                <c:pt idx="97">
                  <c:v>180457</c:v>
                </c:pt>
                <c:pt idx="98">
                  <c:v>180725</c:v>
                </c:pt>
                <c:pt idx="99">
                  <c:v>180845</c:v>
                </c:pt>
                <c:pt idx="100">
                  <c:v>180960</c:v>
                </c:pt>
                <c:pt idx="101">
                  <c:v>181032</c:v>
                </c:pt>
                <c:pt idx="102">
                  <c:v>181596</c:v>
                </c:pt>
                <c:pt idx="103">
                  <c:v>182270</c:v>
                </c:pt>
                <c:pt idx="104">
                  <c:v>183514</c:v>
                </c:pt>
                <c:pt idx="105">
                  <c:v>184791</c:v>
                </c:pt>
                <c:pt idx="106">
                  <c:v>185168</c:v>
                </c:pt>
                <c:pt idx="107">
                  <c:v>185418</c:v>
                </c:pt>
                <c:pt idx="108">
                  <c:v>186358</c:v>
                </c:pt>
                <c:pt idx="109">
                  <c:v>187173</c:v>
                </c:pt>
                <c:pt idx="110">
                  <c:v>188117</c:v>
                </c:pt>
                <c:pt idx="111">
                  <c:v>189485</c:v>
                </c:pt>
                <c:pt idx="112">
                  <c:v>191033</c:v>
                </c:pt>
                <c:pt idx="113">
                  <c:v>191456</c:v>
                </c:pt>
                <c:pt idx="114">
                  <c:v>191897</c:v>
                </c:pt>
                <c:pt idx="115">
                  <c:v>193003</c:v>
                </c:pt>
                <c:pt idx="116">
                  <c:v>194051</c:v>
                </c:pt>
                <c:pt idx="117">
                  <c:v>195343</c:v>
                </c:pt>
                <c:pt idx="118">
                  <c:v>196814</c:v>
                </c:pt>
                <c:pt idx="119">
                  <c:v>198329</c:v>
                </c:pt>
                <c:pt idx="120">
                  <c:v>198769</c:v>
                </c:pt>
                <c:pt idx="121">
                  <c:v>199143</c:v>
                </c:pt>
                <c:pt idx="122">
                  <c:v>200340</c:v>
                </c:pt>
                <c:pt idx="123">
                  <c:v>201430</c:v>
                </c:pt>
                <c:pt idx="124">
                  <c:v>202819</c:v>
                </c:pt>
                <c:pt idx="125">
                  <c:v>204295</c:v>
                </c:pt>
                <c:pt idx="126">
                  <c:v>205699</c:v>
                </c:pt>
                <c:pt idx="127">
                  <c:v>206036</c:v>
                </c:pt>
                <c:pt idx="128">
                  <c:v>206373</c:v>
                </c:pt>
                <c:pt idx="129">
                  <c:v>207456</c:v>
                </c:pt>
                <c:pt idx="130">
                  <c:v>208562</c:v>
                </c:pt>
                <c:pt idx="131">
                  <c:v>209709</c:v>
                </c:pt>
                <c:pt idx="132">
                  <c:v>210906</c:v>
                </c:pt>
                <c:pt idx="133">
                  <c:v>212212</c:v>
                </c:pt>
                <c:pt idx="134">
                  <c:v>212714</c:v>
                </c:pt>
                <c:pt idx="135">
                  <c:v>213023</c:v>
                </c:pt>
                <c:pt idx="136">
                  <c:v>213995</c:v>
                </c:pt>
                <c:pt idx="137">
                  <c:v>215023</c:v>
                </c:pt>
                <c:pt idx="138">
                  <c:v>216063</c:v>
                </c:pt>
                <c:pt idx="139">
                  <c:v>217205</c:v>
                </c:pt>
                <c:pt idx="140">
                  <c:v>218209</c:v>
                </c:pt>
                <c:pt idx="141">
                  <c:v>218651</c:v>
                </c:pt>
                <c:pt idx="142">
                  <c:v>218937</c:v>
                </c:pt>
                <c:pt idx="143">
                  <c:v>219725</c:v>
                </c:pt>
                <c:pt idx="144">
                  <c:v>220608</c:v>
                </c:pt>
                <c:pt idx="145">
                  <c:v>221518</c:v>
                </c:pt>
                <c:pt idx="146">
                  <c:v>222456</c:v>
                </c:pt>
                <c:pt idx="147">
                  <c:v>223385</c:v>
                </c:pt>
                <c:pt idx="148">
                  <c:v>223738</c:v>
                </c:pt>
                <c:pt idx="149">
                  <c:v>223967</c:v>
                </c:pt>
                <c:pt idx="150">
                  <c:v>224520</c:v>
                </c:pt>
                <c:pt idx="151">
                  <c:v>225149</c:v>
                </c:pt>
                <c:pt idx="152">
                  <c:v>226003</c:v>
                </c:pt>
                <c:pt idx="153">
                  <c:v>226785</c:v>
                </c:pt>
                <c:pt idx="154">
                  <c:v>227614</c:v>
                </c:pt>
                <c:pt idx="155">
                  <c:v>227981</c:v>
                </c:pt>
                <c:pt idx="156">
                  <c:v>228270</c:v>
                </c:pt>
                <c:pt idx="157">
                  <c:v>228966</c:v>
                </c:pt>
                <c:pt idx="158">
                  <c:v>229688</c:v>
                </c:pt>
                <c:pt idx="159">
                  <c:v>230578</c:v>
                </c:pt>
                <c:pt idx="160">
                  <c:v>231419</c:v>
                </c:pt>
                <c:pt idx="161">
                  <c:v>232310</c:v>
                </c:pt>
                <c:pt idx="162">
                  <c:v>232735</c:v>
                </c:pt>
                <c:pt idx="163">
                  <c:v>233141</c:v>
                </c:pt>
                <c:pt idx="164">
                  <c:v>234037</c:v>
                </c:pt>
                <c:pt idx="165">
                  <c:v>235023</c:v>
                </c:pt>
                <c:pt idx="166">
                  <c:v>235949</c:v>
                </c:pt>
                <c:pt idx="167">
                  <c:v>236830</c:v>
                </c:pt>
                <c:pt idx="168">
                  <c:v>237689</c:v>
                </c:pt>
                <c:pt idx="169">
                  <c:v>238219</c:v>
                </c:pt>
                <c:pt idx="170">
                  <c:v>238594</c:v>
                </c:pt>
                <c:pt idx="171">
                  <c:v>239264</c:v>
                </c:pt>
                <c:pt idx="172">
                  <c:v>240028</c:v>
                </c:pt>
                <c:pt idx="173">
                  <c:v>240733</c:v>
                </c:pt>
                <c:pt idx="174">
                  <c:v>241450</c:v>
                </c:pt>
                <c:pt idx="175">
                  <c:v>242127</c:v>
                </c:pt>
                <c:pt idx="176">
                  <c:v>242464</c:v>
                </c:pt>
                <c:pt idx="177">
                  <c:v>242725</c:v>
                </c:pt>
                <c:pt idx="178">
                  <c:v>243240</c:v>
                </c:pt>
                <c:pt idx="179">
                  <c:v>243830</c:v>
                </c:pt>
                <c:pt idx="180">
                  <c:v>244329</c:v>
                </c:pt>
                <c:pt idx="181">
                  <c:v>244832</c:v>
                </c:pt>
                <c:pt idx="182">
                  <c:v>245335</c:v>
                </c:pt>
                <c:pt idx="183">
                  <c:v>245592</c:v>
                </c:pt>
                <c:pt idx="184">
                  <c:v>245785</c:v>
                </c:pt>
                <c:pt idx="185">
                  <c:v>246283</c:v>
                </c:pt>
                <c:pt idx="186">
                  <c:v>246745</c:v>
                </c:pt>
                <c:pt idx="187">
                  <c:v>247228</c:v>
                </c:pt>
                <c:pt idx="188">
                  <c:v>247592</c:v>
                </c:pt>
                <c:pt idx="189">
                  <c:v>248077</c:v>
                </c:pt>
                <c:pt idx="190">
                  <c:v>248175</c:v>
                </c:pt>
                <c:pt idx="191">
                  <c:v>248293</c:v>
                </c:pt>
                <c:pt idx="192">
                  <c:v>248406</c:v>
                </c:pt>
                <c:pt idx="193">
                  <c:v>248507</c:v>
                </c:pt>
                <c:pt idx="194">
                  <c:v>248920</c:v>
                </c:pt>
                <c:pt idx="195">
                  <c:v>249371</c:v>
                </c:pt>
                <c:pt idx="196">
                  <c:v>249817</c:v>
                </c:pt>
                <c:pt idx="197">
                  <c:v>249985</c:v>
                </c:pt>
                <c:pt idx="198">
                  <c:v>250106</c:v>
                </c:pt>
                <c:pt idx="199">
                  <c:v>250552</c:v>
                </c:pt>
                <c:pt idx="200">
                  <c:v>251000</c:v>
                </c:pt>
                <c:pt idx="201">
                  <c:v>251490</c:v>
                </c:pt>
                <c:pt idx="202">
                  <c:v>251990</c:v>
                </c:pt>
                <c:pt idx="203">
                  <c:v>252479</c:v>
                </c:pt>
                <c:pt idx="204">
                  <c:v>252661</c:v>
                </c:pt>
                <c:pt idx="205">
                  <c:v>252807</c:v>
                </c:pt>
                <c:pt idx="206">
                  <c:v>253230</c:v>
                </c:pt>
                <c:pt idx="207">
                  <c:v>253585</c:v>
                </c:pt>
                <c:pt idx="208">
                  <c:v>254055</c:v>
                </c:pt>
                <c:pt idx="209">
                  <c:v>254450</c:v>
                </c:pt>
                <c:pt idx="210">
                  <c:v>254844</c:v>
                </c:pt>
                <c:pt idx="211">
                  <c:v>254955</c:v>
                </c:pt>
                <c:pt idx="212">
                  <c:v>255045</c:v>
                </c:pt>
                <c:pt idx="213">
                  <c:v>255436</c:v>
                </c:pt>
                <c:pt idx="214">
                  <c:v>255856</c:v>
                </c:pt>
                <c:pt idx="215">
                  <c:v>256219</c:v>
                </c:pt>
                <c:pt idx="216">
                  <c:v>256556</c:v>
                </c:pt>
                <c:pt idx="217">
                  <c:v>256976</c:v>
                </c:pt>
                <c:pt idx="218">
                  <c:v>257098</c:v>
                </c:pt>
                <c:pt idx="219">
                  <c:v>257201</c:v>
                </c:pt>
                <c:pt idx="220">
                  <c:v>257484</c:v>
                </c:pt>
                <c:pt idx="221">
                  <c:v>257752</c:v>
                </c:pt>
                <c:pt idx="222">
                  <c:v>258066</c:v>
                </c:pt>
                <c:pt idx="223">
                  <c:v>258333</c:v>
                </c:pt>
                <c:pt idx="224">
                  <c:v>258614</c:v>
                </c:pt>
                <c:pt idx="225">
                  <c:v>258687</c:v>
                </c:pt>
                <c:pt idx="226">
                  <c:v>258751</c:v>
                </c:pt>
                <c:pt idx="227">
                  <c:v>258962</c:v>
                </c:pt>
                <c:pt idx="228">
                  <c:v>259172</c:v>
                </c:pt>
                <c:pt idx="229">
                  <c:v>259335</c:v>
                </c:pt>
                <c:pt idx="230">
                  <c:v>259569</c:v>
                </c:pt>
                <c:pt idx="231">
                  <c:v>259761</c:v>
                </c:pt>
                <c:pt idx="232">
                  <c:v>259818</c:v>
                </c:pt>
                <c:pt idx="233">
                  <c:v>259864</c:v>
                </c:pt>
                <c:pt idx="234">
                  <c:v>260045</c:v>
                </c:pt>
                <c:pt idx="235">
                  <c:v>260227</c:v>
                </c:pt>
                <c:pt idx="236">
                  <c:v>260395</c:v>
                </c:pt>
                <c:pt idx="237">
                  <c:v>260559</c:v>
                </c:pt>
                <c:pt idx="238">
                  <c:v>260805</c:v>
                </c:pt>
                <c:pt idx="239">
                  <c:v>260847</c:v>
                </c:pt>
                <c:pt idx="240">
                  <c:v>260880</c:v>
                </c:pt>
                <c:pt idx="241">
                  <c:v>261082</c:v>
                </c:pt>
                <c:pt idx="242">
                  <c:v>261274</c:v>
                </c:pt>
                <c:pt idx="243">
                  <c:v>261441</c:v>
                </c:pt>
                <c:pt idx="244">
                  <c:v>261603</c:v>
                </c:pt>
                <c:pt idx="245">
                  <c:v>261822</c:v>
                </c:pt>
                <c:pt idx="246">
                  <c:v>261866</c:v>
                </c:pt>
                <c:pt idx="247">
                  <c:v>261899</c:v>
                </c:pt>
                <c:pt idx="248">
                  <c:v>262072</c:v>
                </c:pt>
                <c:pt idx="249">
                  <c:v>262237</c:v>
                </c:pt>
                <c:pt idx="250">
                  <c:v>262363</c:v>
                </c:pt>
                <c:pt idx="251">
                  <c:v>262538</c:v>
                </c:pt>
                <c:pt idx="252">
                  <c:v>262733</c:v>
                </c:pt>
                <c:pt idx="253">
                  <c:v>262768</c:v>
                </c:pt>
                <c:pt idx="254">
                  <c:v>262801</c:v>
                </c:pt>
                <c:pt idx="255">
                  <c:v>262937</c:v>
                </c:pt>
                <c:pt idx="256">
                  <c:v>263027</c:v>
                </c:pt>
                <c:pt idx="257">
                  <c:v>263150</c:v>
                </c:pt>
                <c:pt idx="258">
                  <c:v>263293</c:v>
                </c:pt>
                <c:pt idx="259">
                  <c:v>263439</c:v>
                </c:pt>
                <c:pt idx="260">
                  <c:v>263474</c:v>
                </c:pt>
                <c:pt idx="261">
                  <c:v>263497</c:v>
                </c:pt>
                <c:pt idx="262">
                  <c:v>263608</c:v>
                </c:pt>
                <c:pt idx="263">
                  <c:v>263740</c:v>
                </c:pt>
                <c:pt idx="264">
                  <c:v>263847</c:v>
                </c:pt>
                <c:pt idx="265">
                  <c:v>263968</c:v>
                </c:pt>
                <c:pt idx="266">
                  <c:v>264132</c:v>
                </c:pt>
                <c:pt idx="267">
                  <c:v>264173</c:v>
                </c:pt>
                <c:pt idx="268">
                  <c:v>264186</c:v>
                </c:pt>
                <c:pt idx="269">
                  <c:v>264288</c:v>
                </c:pt>
                <c:pt idx="270">
                  <c:v>264392</c:v>
                </c:pt>
                <c:pt idx="271">
                  <c:v>264489</c:v>
                </c:pt>
                <c:pt idx="272">
                  <c:v>264623</c:v>
                </c:pt>
                <c:pt idx="273">
                  <c:v>264789</c:v>
                </c:pt>
                <c:pt idx="274">
                  <c:v>264821</c:v>
                </c:pt>
                <c:pt idx="275">
                  <c:v>264831</c:v>
                </c:pt>
                <c:pt idx="276">
                  <c:v>264928</c:v>
                </c:pt>
                <c:pt idx="277">
                  <c:v>264936</c:v>
                </c:pt>
                <c:pt idx="278">
                  <c:v>265021</c:v>
                </c:pt>
                <c:pt idx="279">
                  <c:v>265121</c:v>
                </c:pt>
                <c:pt idx="280">
                  <c:v>265213</c:v>
                </c:pt>
                <c:pt idx="281">
                  <c:v>265234</c:v>
                </c:pt>
                <c:pt idx="282">
                  <c:v>265248</c:v>
                </c:pt>
                <c:pt idx="283">
                  <c:v>265315</c:v>
                </c:pt>
                <c:pt idx="284">
                  <c:v>265398</c:v>
                </c:pt>
                <c:pt idx="285">
                  <c:v>265497</c:v>
                </c:pt>
                <c:pt idx="286">
                  <c:v>265567</c:v>
                </c:pt>
                <c:pt idx="287">
                  <c:v>265679</c:v>
                </c:pt>
                <c:pt idx="288">
                  <c:v>265704</c:v>
                </c:pt>
                <c:pt idx="289">
                  <c:v>265716</c:v>
                </c:pt>
                <c:pt idx="290">
                  <c:v>265792</c:v>
                </c:pt>
                <c:pt idx="291">
                  <c:v>265877</c:v>
                </c:pt>
                <c:pt idx="292">
                  <c:v>265958</c:v>
                </c:pt>
                <c:pt idx="293">
                  <c:v>266027</c:v>
                </c:pt>
                <c:pt idx="294">
                  <c:v>266148</c:v>
                </c:pt>
                <c:pt idx="295">
                  <c:v>266179</c:v>
                </c:pt>
                <c:pt idx="296">
                  <c:v>266209</c:v>
                </c:pt>
                <c:pt idx="297">
                  <c:v>266340</c:v>
                </c:pt>
                <c:pt idx="298">
                  <c:v>266435</c:v>
                </c:pt>
                <c:pt idx="299">
                  <c:v>266566</c:v>
                </c:pt>
                <c:pt idx="300">
                  <c:v>266805</c:v>
                </c:pt>
                <c:pt idx="301">
                  <c:v>267112</c:v>
                </c:pt>
                <c:pt idx="302">
                  <c:v>267195</c:v>
                </c:pt>
                <c:pt idx="303">
                  <c:v>267259</c:v>
                </c:pt>
                <c:pt idx="304">
                  <c:v>267521</c:v>
                </c:pt>
                <c:pt idx="305">
                  <c:v>267883</c:v>
                </c:pt>
                <c:pt idx="306">
                  <c:v>268302</c:v>
                </c:pt>
                <c:pt idx="307">
                  <c:v>268386</c:v>
                </c:pt>
                <c:pt idx="308">
                  <c:v>268765</c:v>
                </c:pt>
                <c:pt idx="309">
                  <c:v>268873</c:v>
                </c:pt>
                <c:pt idx="310">
                  <c:v>268943</c:v>
                </c:pt>
                <c:pt idx="311">
                  <c:v>269359</c:v>
                </c:pt>
                <c:pt idx="312">
                  <c:v>269777</c:v>
                </c:pt>
                <c:pt idx="313">
                  <c:v>270195</c:v>
                </c:pt>
                <c:pt idx="314">
                  <c:v>270694</c:v>
                </c:pt>
                <c:pt idx="315">
                  <c:v>271257</c:v>
                </c:pt>
                <c:pt idx="316">
                  <c:v>271412</c:v>
                </c:pt>
                <c:pt idx="317">
                  <c:v>271506</c:v>
                </c:pt>
                <c:pt idx="318">
                  <c:v>271905</c:v>
                </c:pt>
                <c:pt idx="319">
                  <c:v>272245</c:v>
                </c:pt>
                <c:pt idx="320">
                  <c:v>272630</c:v>
                </c:pt>
                <c:pt idx="321">
                  <c:v>273029</c:v>
                </c:pt>
                <c:pt idx="322">
                  <c:v>273564</c:v>
                </c:pt>
                <c:pt idx="323">
                  <c:v>273688</c:v>
                </c:pt>
                <c:pt idx="324">
                  <c:v>273774</c:v>
                </c:pt>
                <c:pt idx="325">
                  <c:v>274194</c:v>
                </c:pt>
                <c:pt idx="326">
                  <c:v>274663</c:v>
                </c:pt>
                <c:pt idx="327">
                  <c:v>274767</c:v>
                </c:pt>
                <c:pt idx="328">
                  <c:v>275276</c:v>
                </c:pt>
                <c:pt idx="329">
                  <c:v>275899</c:v>
                </c:pt>
                <c:pt idx="330">
                  <c:v>276095</c:v>
                </c:pt>
                <c:pt idx="331">
                  <c:v>276237</c:v>
                </c:pt>
                <c:pt idx="332">
                  <c:v>276658</c:v>
                </c:pt>
                <c:pt idx="333">
                  <c:v>277079</c:v>
                </c:pt>
                <c:pt idx="334">
                  <c:v>277540</c:v>
                </c:pt>
                <c:pt idx="335">
                  <c:v>278017</c:v>
                </c:pt>
                <c:pt idx="336">
                  <c:v>278534</c:v>
                </c:pt>
                <c:pt idx="337">
                  <c:v>278684</c:v>
                </c:pt>
                <c:pt idx="338">
                  <c:v>278735</c:v>
                </c:pt>
                <c:pt idx="339">
                  <c:v>279085</c:v>
                </c:pt>
                <c:pt idx="340">
                  <c:v>279419</c:v>
                </c:pt>
                <c:pt idx="341">
                  <c:v>279768</c:v>
                </c:pt>
                <c:pt idx="342">
                  <c:v>280022</c:v>
                </c:pt>
                <c:pt idx="343">
                  <c:v>280286</c:v>
                </c:pt>
                <c:pt idx="344">
                  <c:v>280339</c:v>
                </c:pt>
                <c:pt idx="345">
                  <c:v>280359</c:v>
                </c:pt>
                <c:pt idx="346">
                  <c:v>280549</c:v>
                </c:pt>
                <c:pt idx="347">
                  <c:v>280729</c:v>
                </c:pt>
                <c:pt idx="348">
                  <c:v>280938</c:v>
                </c:pt>
                <c:pt idx="349">
                  <c:v>281106</c:v>
                </c:pt>
                <c:pt idx="350">
                  <c:v>281294</c:v>
                </c:pt>
                <c:pt idx="351">
                  <c:v>281330</c:v>
                </c:pt>
                <c:pt idx="352">
                  <c:v>281356</c:v>
                </c:pt>
                <c:pt idx="353">
                  <c:v>281531</c:v>
                </c:pt>
                <c:pt idx="354">
                  <c:v>281677</c:v>
                </c:pt>
                <c:pt idx="355">
                  <c:v>281815</c:v>
                </c:pt>
                <c:pt idx="356">
                  <c:v>281987</c:v>
                </c:pt>
                <c:pt idx="357">
                  <c:v>282178</c:v>
                </c:pt>
                <c:pt idx="358">
                  <c:v>282233</c:v>
                </c:pt>
                <c:pt idx="359">
                  <c:v>282248</c:v>
                </c:pt>
                <c:pt idx="360">
                  <c:v>282371</c:v>
                </c:pt>
                <c:pt idx="361">
                  <c:v>282476</c:v>
                </c:pt>
                <c:pt idx="362">
                  <c:v>282567</c:v>
                </c:pt>
                <c:pt idx="363">
                  <c:v>282599</c:v>
                </c:pt>
                <c:pt idx="364">
                  <c:v>282600</c:v>
                </c:pt>
                <c:pt idx="365">
                  <c:v>282662</c:v>
                </c:pt>
                <c:pt idx="366">
                  <c:v>282732</c:v>
                </c:pt>
                <c:pt idx="367">
                  <c:v>282800</c:v>
                </c:pt>
                <c:pt idx="368">
                  <c:v>282873</c:v>
                </c:pt>
                <c:pt idx="369">
                  <c:v>282881</c:v>
                </c:pt>
                <c:pt idx="370">
                  <c:v>282888</c:v>
                </c:pt>
                <c:pt idx="371">
                  <c:v>282970</c:v>
                </c:pt>
                <c:pt idx="372">
                  <c:v>283049</c:v>
                </c:pt>
                <c:pt idx="373">
                  <c:v>283152</c:v>
                </c:pt>
                <c:pt idx="374">
                  <c:v>283267</c:v>
                </c:pt>
                <c:pt idx="375">
                  <c:v>283445</c:v>
                </c:pt>
                <c:pt idx="376">
                  <c:v>283467</c:v>
                </c:pt>
                <c:pt idx="377">
                  <c:v>283485</c:v>
                </c:pt>
                <c:pt idx="378">
                  <c:v>283571</c:v>
                </c:pt>
                <c:pt idx="379">
                  <c:v>283666</c:v>
                </c:pt>
                <c:pt idx="380">
                  <c:v>283773</c:v>
                </c:pt>
                <c:pt idx="381">
                  <c:v>283892</c:v>
                </c:pt>
                <c:pt idx="382">
                  <c:v>284048</c:v>
                </c:pt>
                <c:pt idx="383">
                  <c:v>284085</c:v>
                </c:pt>
                <c:pt idx="384">
                  <c:v>284101</c:v>
                </c:pt>
                <c:pt idx="385">
                  <c:v>284194</c:v>
                </c:pt>
                <c:pt idx="386">
                  <c:v>284299</c:v>
                </c:pt>
                <c:pt idx="387">
                  <c:v>284368</c:v>
                </c:pt>
                <c:pt idx="388">
                  <c:v>284430</c:v>
                </c:pt>
                <c:pt idx="389">
                  <c:v>284526</c:v>
                </c:pt>
                <c:pt idx="390">
                  <c:v>284534</c:v>
                </c:pt>
                <c:pt idx="391">
                  <c:v>284542</c:v>
                </c:pt>
                <c:pt idx="392">
                  <c:v>284582</c:v>
                </c:pt>
                <c:pt idx="393">
                  <c:v>284622</c:v>
                </c:pt>
                <c:pt idx="394">
                  <c:v>284666</c:v>
                </c:pt>
                <c:pt idx="395">
                  <c:v>284703</c:v>
                </c:pt>
                <c:pt idx="396">
                  <c:v>284766</c:v>
                </c:pt>
                <c:pt idx="397">
                  <c:v>284780</c:v>
                </c:pt>
                <c:pt idx="398">
                  <c:v>284783</c:v>
                </c:pt>
                <c:pt idx="399">
                  <c:v>284807</c:v>
                </c:pt>
                <c:pt idx="400">
                  <c:v>284827</c:v>
                </c:pt>
                <c:pt idx="401">
                  <c:v>284851</c:v>
                </c:pt>
                <c:pt idx="402">
                  <c:v>284872</c:v>
                </c:pt>
                <c:pt idx="403">
                  <c:v>284904</c:v>
                </c:pt>
                <c:pt idx="404">
                  <c:v>284906</c:v>
                </c:pt>
                <c:pt idx="405">
                  <c:v>284907</c:v>
                </c:pt>
                <c:pt idx="406">
                  <c:v>284921</c:v>
                </c:pt>
                <c:pt idx="407">
                  <c:v>284933</c:v>
                </c:pt>
                <c:pt idx="408">
                  <c:v>284943</c:v>
                </c:pt>
                <c:pt idx="409">
                  <c:v>284957</c:v>
                </c:pt>
                <c:pt idx="410">
                  <c:v>284981</c:v>
                </c:pt>
                <c:pt idx="411">
                  <c:v>284982</c:v>
                </c:pt>
                <c:pt idx="412">
                  <c:v>284988</c:v>
                </c:pt>
                <c:pt idx="413">
                  <c:v>284998</c:v>
                </c:pt>
                <c:pt idx="414">
                  <c:v>285006</c:v>
                </c:pt>
                <c:pt idx="415">
                  <c:v>285011</c:v>
                </c:pt>
                <c:pt idx="416">
                  <c:v>285015</c:v>
                </c:pt>
                <c:pt idx="417">
                  <c:v>285017</c:v>
                </c:pt>
                <c:pt idx="418">
                  <c:v>285024</c:v>
                </c:pt>
                <c:pt idx="419">
                  <c:v>285026</c:v>
                </c:pt>
                <c:pt idx="420">
                  <c:v>285029</c:v>
                </c:pt>
                <c:pt idx="421">
                  <c:v>285033</c:v>
                </c:pt>
                <c:pt idx="422">
                  <c:v>285041</c:v>
                </c:pt>
                <c:pt idx="423">
                  <c:v>285043</c:v>
                </c:pt>
                <c:pt idx="424">
                  <c:v>285050</c:v>
                </c:pt>
                <c:pt idx="425">
                  <c:v>285053</c:v>
                </c:pt>
                <c:pt idx="426">
                  <c:v>285055</c:v>
                </c:pt>
                <c:pt idx="427">
                  <c:v>285079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Sestry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none"/>
          </c:marker>
          <c:cat>
            <c:strRef>
              <c:f>List1!$G$1:$PR$1</c:f>
              <c:strCache>
                <c:ptCount val="428"/>
                <c:pt idx="0">
                  <c:v>25-XII.20</c:v>
                </c:pt>
                <c:pt idx="1">
                  <c:v>26-XII.20</c:v>
                </c:pt>
                <c:pt idx="2">
                  <c:v>27.XII.20</c:v>
                </c:pt>
                <c:pt idx="3">
                  <c:v>28.XII.20</c:v>
                </c:pt>
                <c:pt idx="4">
                  <c:v>29.XII.20</c:v>
                </c:pt>
                <c:pt idx="5">
                  <c:v>30.XII.20</c:v>
                </c:pt>
                <c:pt idx="6">
                  <c:v>31.XII.20</c:v>
                </c:pt>
                <c:pt idx="7">
                  <c:v>1.I.21</c:v>
                </c:pt>
                <c:pt idx="8">
                  <c:v>2.I.21</c:v>
                </c:pt>
                <c:pt idx="9">
                  <c:v>3.I.21</c:v>
                </c:pt>
                <c:pt idx="10">
                  <c:v>4.I.21</c:v>
                </c:pt>
                <c:pt idx="11">
                  <c:v>5.I.21</c:v>
                </c:pt>
                <c:pt idx="12">
                  <c:v>6.I.21</c:v>
                </c:pt>
                <c:pt idx="13">
                  <c:v>7.I.21</c:v>
                </c:pt>
                <c:pt idx="14">
                  <c:v>8.I.21</c:v>
                </c:pt>
                <c:pt idx="15">
                  <c:v>9.I.21</c:v>
                </c:pt>
                <c:pt idx="16">
                  <c:v>10.I.21</c:v>
                </c:pt>
                <c:pt idx="17">
                  <c:v>11.I.21</c:v>
                </c:pt>
                <c:pt idx="18">
                  <c:v>12.I.21</c:v>
                </c:pt>
                <c:pt idx="19">
                  <c:v>13.I.21</c:v>
                </c:pt>
                <c:pt idx="20">
                  <c:v>14.I.21</c:v>
                </c:pt>
                <c:pt idx="21">
                  <c:v>15.I.21</c:v>
                </c:pt>
                <c:pt idx="22">
                  <c:v>16.I.21</c:v>
                </c:pt>
                <c:pt idx="23">
                  <c:v>17.I.21</c:v>
                </c:pt>
                <c:pt idx="24">
                  <c:v>18.I.21</c:v>
                </c:pt>
                <c:pt idx="25">
                  <c:v>19.I.21</c:v>
                </c:pt>
                <c:pt idx="26">
                  <c:v>20.I.21</c:v>
                </c:pt>
                <c:pt idx="27">
                  <c:v>21.I.21</c:v>
                </c:pt>
                <c:pt idx="28">
                  <c:v>22.I.21</c:v>
                </c:pt>
                <c:pt idx="29">
                  <c:v>23.I.21</c:v>
                </c:pt>
                <c:pt idx="30">
                  <c:v>24.I.21</c:v>
                </c:pt>
                <c:pt idx="31">
                  <c:v>25.I.21</c:v>
                </c:pt>
                <c:pt idx="32">
                  <c:v>26.I.21</c:v>
                </c:pt>
                <c:pt idx="33">
                  <c:v>27.I.21</c:v>
                </c:pt>
                <c:pt idx="34">
                  <c:v>28.I.21</c:v>
                </c:pt>
                <c:pt idx="35">
                  <c:v>29.I.21</c:v>
                </c:pt>
                <c:pt idx="36">
                  <c:v>30.I.21</c:v>
                </c:pt>
                <c:pt idx="37">
                  <c:v>31.I.21</c:v>
                </c:pt>
                <c:pt idx="38">
                  <c:v>1.II.21</c:v>
                </c:pt>
                <c:pt idx="39">
                  <c:v>2.II.21</c:v>
                </c:pt>
                <c:pt idx="40">
                  <c:v>3.II.21</c:v>
                </c:pt>
                <c:pt idx="41">
                  <c:v>4.II.21</c:v>
                </c:pt>
                <c:pt idx="42">
                  <c:v>5.II.21</c:v>
                </c:pt>
                <c:pt idx="43">
                  <c:v>6.II.21</c:v>
                </c:pt>
                <c:pt idx="44">
                  <c:v>7.II.21</c:v>
                </c:pt>
                <c:pt idx="45">
                  <c:v>8.II.21</c:v>
                </c:pt>
                <c:pt idx="46">
                  <c:v>9.II.21</c:v>
                </c:pt>
                <c:pt idx="47">
                  <c:v>10.II.21</c:v>
                </c:pt>
                <c:pt idx="48">
                  <c:v>11.II.21</c:v>
                </c:pt>
                <c:pt idx="49">
                  <c:v>12.II.21</c:v>
                </c:pt>
                <c:pt idx="50">
                  <c:v>13.II.21</c:v>
                </c:pt>
                <c:pt idx="51">
                  <c:v>14.II.21</c:v>
                </c:pt>
                <c:pt idx="52">
                  <c:v>15.II.21</c:v>
                </c:pt>
                <c:pt idx="53">
                  <c:v>16.II.21</c:v>
                </c:pt>
                <c:pt idx="54">
                  <c:v>17.II.21</c:v>
                </c:pt>
                <c:pt idx="55">
                  <c:v>18.II.21</c:v>
                </c:pt>
                <c:pt idx="56">
                  <c:v>19.II.21</c:v>
                </c:pt>
                <c:pt idx="57">
                  <c:v>20.II.21</c:v>
                </c:pt>
                <c:pt idx="58">
                  <c:v>21.II.21</c:v>
                </c:pt>
                <c:pt idx="59">
                  <c:v>22.II.21</c:v>
                </c:pt>
                <c:pt idx="60">
                  <c:v>23.II.21</c:v>
                </c:pt>
                <c:pt idx="61">
                  <c:v>24.II.21</c:v>
                </c:pt>
                <c:pt idx="62">
                  <c:v>25.II.21</c:v>
                </c:pt>
                <c:pt idx="63">
                  <c:v>26.II.21</c:v>
                </c:pt>
                <c:pt idx="64">
                  <c:v>27.II.21</c:v>
                </c:pt>
                <c:pt idx="65">
                  <c:v>28.II.21</c:v>
                </c:pt>
                <c:pt idx="66">
                  <c:v>1.III.21</c:v>
                </c:pt>
                <c:pt idx="67">
                  <c:v>2.III.21</c:v>
                </c:pt>
                <c:pt idx="68">
                  <c:v>3.III.21</c:v>
                </c:pt>
                <c:pt idx="69">
                  <c:v>4.III.21</c:v>
                </c:pt>
                <c:pt idx="70">
                  <c:v>5.III.21</c:v>
                </c:pt>
                <c:pt idx="71">
                  <c:v>6.III.21</c:v>
                </c:pt>
                <c:pt idx="72">
                  <c:v>7.III.21</c:v>
                </c:pt>
                <c:pt idx="73">
                  <c:v>8.III.21</c:v>
                </c:pt>
                <c:pt idx="74">
                  <c:v>9.III.21</c:v>
                </c:pt>
                <c:pt idx="75">
                  <c:v>10.III.21</c:v>
                </c:pt>
                <c:pt idx="76">
                  <c:v>11.III.21</c:v>
                </c:pt>
                <c:pt idx="77">
                  <c:v>12.III.21</c:v>
                </c:pt>
                <c:pt idx="78">
                  <c:v>13.III.21</c:v>
                </c:pt>
                <c:pt idx="79">
                  <c:v>14.III.21</c:v>
                </c:pt>
                <c:pt idx="80">
                  <c:v>15.III.21</c:v>
                </c:pt>
                <c:pt idx="81">
                  <c:v>16.III.21</c:v>
                </c:pt>
                <c:pt idx="82">
                  <c:v>17.III.21</c:v>
                </c:pt>
                <c:pt idx="83">
                  <c:v>18.III.21</c:v>
                </c:pt>
                <c:pt idx="84">
                  <c:v>19.III.21</c:v>
                </c:pt>
                <c:pt idx="85">
                  <c:v>20.III.21</c:v>
                </c:pt>
                <c:pt idx="86">
                  <c:v>21.III.21</c:v>
                </c:pt>
                <c:pt idx="87">
                  <c:v>22.III.21</c:v>
                </c:pt>
                <c:pt idx="88">
                  <c:v>23.III.21</c:v>
                </c:pt>
                <c:pt idx="89">
                  <c:v>24.III.21</c:v>
                </c:pt>
                <c:pt idx="90">
                  <c:v>25.III.21</c:v>
                </c:pt>
                <c:pt idx="91">
                  <c:v>26.III.21</c:v>
                </c:pt>
                <c:pt idx="92">
                  <c:v>27.III.21</c:v>
                </c:pt>
                <c:pt idx="93">
                  <c:v>28.III.21</c:v>
                </c:pt>
                <c:pt idx="94">
                  <c:v>29.III.21</c:v>
                </c:pt>
                <c:pt idx="95">
                  <c:v>30.III.21</c:v>
                </c:pt>
                <c:pt idx="96">
                  <c:v>31.III.21</c:v>
                </c:pt>
                <c:pt idx="97">
                  <c:v>1.IV.21</c:v>
                </c:pt>
                <c:pt idx="98">
                  <c:v>2.IV.21</c:v>
                </c:pt>
                <c:pt idx="99">
                  <c:v>3.IV.21</c:v>
                </c:pt>
                <c:pt idx="100">
                  <c:v>4.IV.21</c:v>
                </c:pt>
                <c:pt idx="101">
                  <c:v>5.IV.21</c:v>
                </c:pt>
                <c:pt idx="102">
                  <c:v>6.IV.21</c:v>
                </c:pt>
                <c:pt idx="103">
                  <c:v>7.IV.21</c:v>
                </c:pt>
                <c:pt idx="104">
                  <c:v>8.IV.21</c:v>
                </c:pt>
                <c:pt idx="105">
                  <c:v>9.IV.21</c:v>
                </c:pt>
                <c:pt idx="106">
                  <c:v>10.IV.21</c:v>
                </c:pt>
                <c:pt idx="107">
                  <c:v>11.IV.21</c:v>
                </c:pt>
                <c:pt idx="108">
                  <c:v>12.IV.21</c:v>
                </c:pt>
                <c:pt idx="109">
                  <c:v>13.IV.21</c:v>
                </c:pt>
                <c:pt idx="110">
                  <c:v>14.IV.21</c:v>
                </c:pt>
                <c:pt idx="111">
                  <c:v>15.IV.21</c:v>
                </c:pt>
                <c:pt idx="112">
                  <c:v>16.IV.21</c:v>
                </c:pt>
                <c:pt idx="113">
                  <c:v>17.IV.21</c:v>
                </c:pt>
                <c:pt idx="114">
                  <c:v>18.IV.21</c:v>
                </c:pt>
                <c:pt idx="115">
                  <c:v>19.IV.21</c:v>
                </c:pt>
                <c:pt idx="116">
                  <c:v>20.IV.21</c:v>
                </c:pt>
                <c:pt idx="117">
                  <c:v>21.IV.21</c:v>
                </c:pt>
                <c:pt idx="118">
                  <c:v>22.IV.21</c:v>
                </c:pt>
                <c:pt idx="119">
                  <c:v>23.IV.21</c:v>
                </c:pt>
                <c:pt idx="120">
                  <c:v>24.IV.21</c:v>
                </c:pt>
                <c:pt idx="121">
                  <c:v>25.IV.21</c:v>
                </c:pt>
                <c:pt idx="122">
                  <c:v>26.IV.21</c:v>
                </c:pt>
                <c:pt idx="123">
                  <c:v>27.IV.21</c:v>
                </c:pt>
                <c:pt idx="124">
                  <c:v>28.IV.21</c:v>
                </c:pt>
                <c:pt idx="125">
                  <c:v>29.IV.21</c:v>
                </c:pt>
                <c:pt idx="126">
                  <c:v>30.IV.21</c:v>
                </c:pt>
                <c:pt idx="127">
                  <c:v>1.V.21</c:v>
                </c:pt>
                <c:pt idx="128">
                  <c:v>2.V.21</c:v>
                </c:pt>
                <c:pt idx="129">
                  <c:v>3.V.21</c:v>
                </c:pt>
                <c:pt idx="130">
                  <c:v>4.V.21</c:v>
                </c:pt>
                <c:pt idx="131">
                  <c:v>5.V.21</c:v>
                </c:pt>
                <c:pt idx="132">
                  <c:v>6.V.21</c:v>
                </c:pt>
                <c:pt idx="133">
                  <c:v>7.V.21</c:v>
                </c:pt>
                <c:pt idx="134">
                  <c:v>8.V.21</c:v>
                </c:pt>
                <c:pt idx="135">
                  <c:v>9.V.21</c:v>
                </c:pt>
                <c:pt idx="136">
                  <c:v>10.V.21</c:v>
                </c:pt>
                <c:pt idx="137">
                  <c:v>11.V.21</c:v>
                </c:pt>
                <c:pt idx="138">
                  <c:v>12.V.21</c:v>
                </c:pt>
                <c:pt idx="139">
                  <c:v>13.V.21</c:v>
                </c:pt>
                <c:pt idx="140">
                  <c:v>14.V.21</c:v>
                </c:pt>
                <c:pt idx="141">
                  <c:v>15.V.21</c:v>
                </c:pt>
                <c:pt idx="142">
                  <c:v>16.V.21</c:v>
                </c:pt>
                <c:pt idx="143">
                  <c:v>17.V.21</c:v>
                </c:pt>
                <c:pt idx="144">
                  <c:v>18.V.21</c:v>
                </c:pt>
                <c:pt idx="145">
                  <c:v>19.V.21</c:v>
                </c:pt>
                <c:pt idx="146">
                  <c:v>20.V.21</c:v>
                </c:pt>
                <c:pt idx="147">
                  <c:v>21.V.21</c:v>
                </c:pt>
                <c:pt idx="148">
                  <c:v>22.V.21</c:v>
                </c:pt>
                <c:pt idx="149">
                  <c:v>23.V.21</c:v>
                </c:pt>
                <c:pt idx="150">
                  <c:v>24.V.21</c:v>
                </c:pt>
                <c:pt idx="151">
                  <c:v>25.V.21</c:v>
                </c:pt>
                <c:pt idx="152">
                  <c:v>26.V.21</c:v>
                </c:pt>
                <c:pt idx="153">
                  <c:v>27.V.21</c:v>
                </c:pt>
                <c:pt idx="154">
                  <c:v>28.V.21</c:v>
                </c:pt>
                <c:pt idx="155">
                  <c:v>29.V.21</c:v>
                </c:pt>
                <c:pt idx="156">
                  <c:v>30.V.21</c:v>
                </c:pt>
                <c:pt idx="157">
                  <c:v>31.V.21</c:v>
                </c:pt>
                <c:pt idx="158">
                  <c:v>1.VI.21</c:v>
                </c:pt>
                <c:pt idx="159">
                  <c:v>2.VI.21</c:v>
                </c:pt>
                <c:pt idx="160">
                  <c:v>3.VI.21</c:v>
                </c:pt>
                <c:pt idx="161">
                  <c:v>4.VI.21</c:v>
                </c:pt>
                <c:pt idx="162">
                  <c:v>5.VI.21</c:v>
                </c:pt>
                <c:pt idx="163">
                  <c:v>6.VI.21</c:v>
                </c:pt>
                <c:pt idx="164">
                  <c:v>7.VI.21</c:v>
                </c:pt>
                <c:pt idx="165">
                  <c:v>8.VI.21</c:v>
                </c:pt>
                <c:pt idx="166">
                  <c:v>9.VI.21</c:v>
                </c:pt>
                <c:pt idx="167">
                  <c:v>10.VI.21</c:v>
                </c:pt>
                <c:pt idx="168">
                  <c:v>11.VI.21</c:v>
                </c:pt>
                <c:pt idx="169">
                  <c:v>12.VI.21</c:v>
                </c:pt>
                <c:pt idx="170">
                  <c:v>13.VI.21</c:v>
                </c:pt>
                <c:pt idx="171">
                  <c:v>14.VI.21</c:v>
                </c:pt>
                <c:pt idx="172">
                  <c:v>15.VI.21</c:v>
                </c:pt>
                <c:pt idx="173">
                  <c:v>16.VI.21</c:v>
                </c:pt>
                <c:pt idx="174">
                  <c:v>17.VI.21</c:v>
                </c:pt>
                <c:pt idx="175">
                  <c:v>18.VI.21</c:v>
                </c:pt>
                <c:pt idx="176">
                  <c:v>19.VI.21</c:v>
                </c:pt>
                <c:pt idx="177">
                  <c:v>20.VI.21</c:v>
                </c:pt>
                <c:pt idx="178">
                  <c:v>21.VI.21</c:v>
                </c:pt>
                <c:pt idx="179">
                  <c:v>22.VI.21</c:v>
                </c:pt>
                <c:pt idx="180">
                  <c:v>23.VI.21</c:v>
                </c:pt>
                <c:pt idx="181">
                  <c:v>24.VI.21</c:v>
                </c:pt>
                <c:pt idx="182">
                  <c:v>25.VI.21</c:v>
                </c:pt>
                <c:pt idx="183">
                  <c:v>26.VI.21</c:v>
                </c:pt>
                <c:pt idx="184">
                  <c:v>27.VI.21</c:v>
                </c:pt>
                <c:pt idx="185">
                  <c:v>28.VI.21</c:v>
                </c:pt>
                <c:pt idx="186">
                  <c:v>29.VI.21</c:v>
                </c:pt>
                <c:pt idx="187">
                  <c:v>30.VI.21</c:v>
                </c:pt>
                <c:pt idx="188">
                  <c:v>1.VII.21</c:v>
                </c:pt>
                <c:pt idx="189">
                  <c:v>2.VII.21</c:v>
                </c:pt>
                <c:pt idx="190">
                  <c:v>3.VII.21</c:v>
                </c:pt>
                <c:pt idx="191">
                  <c:v>4.VII.21</c:v>
                </c:pt>
                <c:pt idx="192">
                  <c:v>5.VII.21</c:v>
                </c:pt>
                <c:pt idx="193">
                  <c:v>6.VII.21</c:v>
                </c:pt>
                <c:pt idx="194">
                  <c:v>7.VII.21</c:v>
                </c:pt>
                <c:pt idx="195">
                  <c:v>8.VII.21</c:v>
                </c:pt>
                <c:pt idx="196">
                  <c:v>9.VII.21</c:v>
                </c:pt>
                <c:pt idx="197">
                  <c:v>10.VII.21</c:v>
                </c:pt>
                <c:pt idx="198">
                  <c:v>11.VII.21</c:v>
                </c:pt>
                <c:pt idx="199">
                  <c:v>12.VII.21</c:v>
                </c:pt>
                <c:pt idx="200">
                  <c:v>13.VII.21</c:v>
                </c:pt>
                <c:pt idx="201">
                  <c:v>14.VII.21</c:v>
                </c:pt>
                <c:pt idx="202">
                  <c:v>15.VII.21</c:v>
                </c:pt>
                <c:pt idx="203">
                  <c:v>16.VII.21</c:v>
                </c:pt>
                <c:pt idx="204">
                  <c:v>17.VII.21</c:v>
                </c:pt>
                <c:pt idx="205">
                  <c:v>18.VII.21</c:v>
                </c:pt>
                <c:pt idx="206">
                  <c:v>19.VII.21</c:v>
                </c:pt>
                <c:pt idx="207">
                  <c:v>20.VII.21</c:v>
                </c:pt>
                <c:pt idx="208">
                  <c:v>21.VII.21</c:v>
                </c:pt>
                <c:pt idx="209">
                  <c:v>22.VII.21</c:v>
                </c:pt>
                <c:pt idx="210">
                  <c:v>23.VII.21</c:v>
                </c:pt>
                <c:pt idx="211">
                  <c:v>24.VII.21</c:v>
                </c:pt>
                <c:pt idx="212">
                  <c:v>25.VII.21</c:v>
                </c:pt>
                <c:pt idx="213">
                  <c:v>26.VII.21</c:v>
                </c:pt>
                <c:pt idx="214">
                  <c:v>27.VII.21</c:v>
                </c:pt>
                <c:pt idx="215">
                  <c:v>28.VII.21</c:v>
                </c:pt>
                <c:pt idx="216">
                  <c:v>29.VII.21</c:v>
                </c:pt>
                <c:pt idx="217">
                  <c:v>30.VII.21</c:v>
                </c:pt>
                <c:pt idx="218">
                  <c:v>31.VII.21</c:v>
                </c:pt>
                <c:pt idx="219">
                  <c:v>1.VIII.21</c:v>
                </c:pt>
                <c:pt idx="220">
                  <c:v>2.VIII.21</c:v>
                </c:pt>
                <c:pt idx="221">
                  <c:v>3.VIII.21</c:v>
                </c:pt>
                <c:pt idx="222">
                  <c:v>4.VIII.21</c:v>
                </c:pt>
                <c:pt idx="223">
                  <c:v>5.VIII.21</c:v>
                </c:pt>
                <c:pt idx="224">
                  <c:v>6.VIII.21</c:v>
                </c:pt>
                <c:pt idx="225">
                  <c:v>7.VIII.21</c:v>
                </c:pt>
                <c:pt idx="226">
                  <c:v>8.VIII.21</c:v>
                </c:pt>
                <c:pt idx="227">
                  <c:v>9.VIII.21</c:v>
                </c:pt>
                <c:pt idx="228">
                  <c:v>10.VIII.21</c:v>
                </c:pt>
                <c:pt idx="229">
                  <c:v>11.VIII.21</c:v>
                </c:pt>
                <c:pt idx="230">
                  <c:v>12.VIII.21</c:v>
                </c:pt>
                <c:pt idx="231">
                  <c:v>13.VIII.21</c:v>
                </c:pt>
                <c:pt idx="232">
                  <c:v>14.VIII.21</c:v>
                </c:pt>
                <c:pt idx="233">
                  <c:v>15.VIII.21</c:v>
                </c:pt>
                <c:pt idx="234">
                  <c:v>16.VIII.21</c:v>
                </c:pt>
                <c:pt idx="235">
                  <c:v>17.VIII.21</c:v>
                </c:pt>
                <c:pt idx="236">
                  <c:v>18.VIII.21</c:v>
                </c:pt>
                <c:pt idx="237">
                  <c:v>19.VIII.21</c:v>
                </c:pt>
                <c:pt idx="238">
                  <c:v>20.VIII.21</c:v>
                </c:pt>
                <c:pt idx="239">
                  <c:v>21.VIII.21</c:v>
                </c:pt>
                <c:pt idx="240">
                  <c:v>22.VIII.21</c:v>
                </c:pt>
                <c:pt idx="241">
                  <c:v>23.VIII.21</c:v>
                </c:pt>
                <c:pt idx="242">
                  <c:v>24.VIII.21</c:v>
                </c:pt>
                <c:pt idx="243">
                  <c:v>25.VIII.21</c:v>
                </c:pt>
                <c:pt idx="244">
                  <c:v>26.VIII.21</c:v>
                </c:pt>
                <c:pt idx="245">
                  <c:v>27.VIII.21</c:v>
                </c:pt>
                <c:pt idx="246">
                  <c:v>28.VIII.21</c:v>
                </c:pt>
                <c:pt idx="247">
                  <c:v>29.VIII.21</c:v>
                </c:pt>
                <c:pt idx="248">
                  <c:v>30.VIII.21</c:v>
                </c:pt>
                <c:pt idx="249">
                  <c:v>31.VIII.21</c:v>
                </c:pt>
                <c:pt idx="250">
                  <c:v>1.IX.21</c:v>
                </c:pt>
                <c:pt idx="251">
                  <c:v>2.IX.21</c:v>
                </c:pt>
                <c:pt idx="252">
                  <c:v>3.IX.21</c:v>
                </c:pt>
                <c:pt idx="253">
                  <c:v>4.IX.21</c:v>
                </c:pt>
                <c:pt idx="254">
                  <c:v>5.IX.21</c:v>
                </c:pt>
                <c:pt idx="255">
                  <c:v>6.IX.21</c:v>
                </c:pt>
                <c:pt idx="256">
                  <c:v>7.IX.21</c:v>
                </c:pt>
                <c:pt idx="257">
                  <c:v>8.IX.21</c:v>
                </c:pt>
                <c:pt idx="258">
                  <c:v>9.IX.21</c:v>
                </c:pt>
                <c:pt idx="259">
                  <c:v>10.IX.21</c:v>
                </c:pt>
                <c:pt idx="260">
                  <c:v>11.IX.21</c:v>
                </c:pt>
                <c:pt idx="261">
                  <c:v>12.IX.21</c:v>
                </c:pt>
                <c:pt idx="262">
                  <c:v>13.IX.21</c:v>
                </c:pt>
                <c:pt idx="263">
                  <c:v>14.IX.21</c:v>
                </c:pt>
                <c:pt idx="264">
                  <c:v>15.IX.21</c:v>
                </c:pt>
                <c:pt idx="265">
                  <c:v>16.IX.21</c:v>
                </c:pt>
                <c:pt idx="266">
                  <c:v>17.IX.21</c:v>
                </c:pt>
                <c:pt idx="267">
                  <c:v>18.IX.21</c:v>
                </c:pt>
                <c:pt idx="268">
                  <c:v>19.IX.21</c:v>
                </c:pt>
                <c:pt idx="269">
                  <c:v>20.IX.21</c:v>
                </c:pt>
                <c:pt idx="270">
                  <c:v>21.IX.21</c:v>
                </c:pt>
                <c:pt idx="271">
                  <c:v>22.IX.21</c:v>
                </c:pt>
                <c:pt idx="272">
                  <c:v>23.IX.21</c:v>
                </c:pt>
                <c:pt idx="273">
                  <c:v>24.IX.21</c:v>
                </c:pt>
                <c:pt idx="274">
                  <c:v>25.IX.21</c:v>
                </c:pt>
                <c:pt idx="275">
                  <c:v>26.IX.21</c:v>
                </c:pt>
                <c:pt idx="276">
                  <c:v>27.IX.21</c:v>
                </c:pt>
                <c:pt idx="277">
                  <c:v>28.IX.21</c:v>
                </c:pt>
                <c:pt idx="278">
                  <c:v>29.IX.21</c:v>
                </c:pt>
                <c:pt idx="279">
                  <c:v>30.IX.21</c:v>
                </c:pt>
                <c:pt idx="280">
                  <c:v>1.X.21</c:v>
                </c:pt>
                <c:pt idx="281">
                  <c:v>2.X.21</c:v>
                </c:pt>
                <c:pt idx="282">
                  <c:v>3.X.21</c:v>
                </c:pt>
                <c:pt idx="283">
                  <c:v>4.X.21</c:v>
                </c:pt>
                <c:pt idx="284">
                  <c:v>5.X.21</c:v>
                </c:pt>
                <c:pt idx="285">
                  <c:v>6.X.21</c:v>
                </c:pt>
                <c:pt idx="286">
                  <c:v>7.X.21</c:v>
                </c:pt>
                <c:pt idx="287">
                  <c:v>8.X.21</c:v>
                </c:pt>
                <c:pt idx="288">
                  <c:v>9.X.21</c:v>
                </c:pt>
                <c:pt idx="289">
                  <c:v>10.X.21</c:v>
                </c:pt>
                <c:pt idx="290">
                  <c:v>11.X.21</c:v>
                </c:pt>
                <c:pt idx="291">
                  <c:v>12.X.21</c:v>
                </c:pt>
                <c:pt idx="292">
                  <c:v>13.X.21</c:v>
                </c:pt>
                <c:pt idx="293">
                  <c:v>14.X.21</c:v>
                </c:pt>
                <c:pt idx="294">
                  <c:v>15.X.21</c:v>
                </c:pt>
                <c:pt idx="295">
                  <c:v>16.X.21</c:v>
                </c:pt>
                <c:pt idx="296">
                  <c:v>17.X.21</c:v>
                </c:pt>
                <c:pt idx="297">
                  <c:v>18.X.21</c:v>
                </c:pt>
                <c:pt idx="298">
                  <c:v>19.X.21</c:v>
                </c:pt>
                <c:pt idx="299">
                  <c:v>20.X.21</c:v>
                </c:pt>
                <c:pt idx="300">
                  <c:v>21.X.21</c:v>
                </c:pt>
                <c:pt idx="301">
                  <c:v>22.X.21</c:v>
                </c:pt>
                <c:pt idx="302">
                  <c:v>23.X.21</c:v>
                </c:pt>
                <c:pt idx="303">
                  <c:v>24.X.21</c:v>
                </c:pt>
                <c:pt idx="304">
                  <c:v>25.X.21</c:v>
                </c:pt>
                <c:pt idx="305">
                  <c:v>26.X.21</c:v>
                </c:pt>
                <c:pt idx="306">
                  <c:v>27.X.21</c:v>
                </c:pt>
                <c:pt idx="307">
                  <c:v>28.X.21</c:v>
                </c:pt>
                <c:pt idx="308">
                  <c:v>29.X.21</c:v>
                </c:pt>
                <c:pt idx="309">
                  <c:v>30.X.21</c:v>
                </c:pt>
                <c:pt idx="310">
                  <c:v>31.X.21</c:v>
                </c:pt>
                <c:pt idx="311">
                  <c:v>1.XI.21</c:v>
                </c:pt>
                <c:pt idx="312">
                  <c:v>2.XI.21</c:v>
                </c:pt>
                <c:pt idx="313">
                  <c:v>3.XI.21</c:v>
                </c:pt>
                <c:pt idx="314">
                  <c:v>4.XI.21</c:v>
                </c:pt>
                <c:pt idx="315">
                  <c:v>5.XI.21</c:v>
                </c:pt>
                <c:pt idx="316">
                  <c:v>6.XI.21</c:v>
                </c:pt>
                <c:pt idx="317">
                  <c:v>7.XI.21</c:v>
                </c:pt>
                <c:pt idx="318">
                  <c:v>8.XI.21</c:v>
                </c:pt>
                <c:pt idx="319">
                  <c:v>9.XI.21</c:v>
                </c:pt>
                <c:pt idx="320">
                  <c:v>10.XI.21</c:v>
                </c:pt>
                <c:pt idx="321">
                  <c:v>11.XI.21</c:v>
                </c:pt>
                <c:pt idx="322">
                  <c:v>12.XI.21</c:v>
                </c:pt>
                <c:pt idx="323">
                  <c:v>13.XI.21</c:v>
                </c:pt>
                <c:pt idx="324">
                  <c:v>14.XI.21</c:v>
                </c:pt>
                <c:pt idx="325">
                  <c:v>15.XI.21</c:v>
                </c:pt>
                <c:pt idx="326">
                  <c:v>16.XI.21</c:v>
                </c:pt>
                <c:pt idx="327">
                  <c:v>17.XI.21</c:v>
                </c:pt>
                <c:pt idx="328">
                  <c:v>18.XI.21</c:v>
                </c:pt>
                <c:pt idx="329">
                  <c:v>19.XI.21</c:v>
                </c:pt>
                <c:pt idx="330">
                  <c:v>20.XI.21</c:v>
                </c:pt>
                <c:pt idx="331">
                  <c:v>21.XI.21</c:v>
                </c:pt>
                <c:pt idx="332">
                  <c:v>22.XI.21</c:v>
                </c:pt>
                <c:pt idx="333">
                  <c:v>23.XI.21</c:v>
                </c:pt>
                <c:pt idx="334">
                  <c:v>24.XI.21</c:v>
                </c:pt>
                <c:pt idx="335">
                  <c:v>25.XI.21</c:v>
                </c:pt>
                <c:pt idx="336">
                  <c:v>26.XI.21</c:v>
                </c:pt>
                <c:pt idx="337">
                  <c:v>27.XI.21</c:v>
                </c:pt>
                <c:pt idx="338">
                  <c:v>28.XI.21</c:v>
                </c:pt>
                <c:pt idx="339">
                  <c:v>29.XI.21</c:v>
                </c:pt>
                <c:pt idx="340">
                  <c:v>30.XI.21</c:v>
                </c:pt>
                <c:pt idx="341">
                  <c:v>1.XII.21</c:v>
                </c:pt>
                <c:pt idx="342">
                  <c:v>2.XII.21</c:v>
                </c:pt>
                <c:pt idx="343">
                  <c:v>3.XII.21</c:v>
                </c:pt>
                <c:pt idx="344">
                  <c:v>4.XII.21</c:v>
                </c:pt>
                <c:pt idx="345">
                  <c:v>5.XII.21</c:v>
                </c:pt>
                <c:pt idx="346">
                  <c:v>6.XII.21</c:v>
                </c:pt>
                <c:pt idx="347">
                  <c:v>7.XII.21</c:v>
                </c:pt>
                <c:pt idx="348">
                  <c:v>8.XII.21</c:v>
                </c:pt>
                <c:pt idx="349">
                  <c:v>9.XII.21</c:v>
                </c:pt>
                <c:pt idx="350">
                  <c:v>10.XII.21</c:v>
                </c:pt>
                <c:pt idx="351">
                  <c:v>11.XII.21</c:v>
                </c:pt>
                <c:pt idx="352">
                  <c:v>12.XII.21</c:v>
                </c:pt>
                <c:pt idx="353">
                  <c:v>13.XII.21</c:v>
                </c:pt>
                <c:pt idx="354">
                  <c:v>14.XII.21</c:v>
                </c:pt>
                <c:pt idx="355">
                  <c:v>15.XII.21</c:v>
                </c:pt>
                <c:pt idx="356">
                  <c:v>16.XII.21</c:v>
                </c:pt>
                <c:pt idx="357">
                  <c:v>17.XII.21</c:v>
                </c:pt>
                <c:pt idx="358">
                  <c:v>18.XII.21</c:v>
                </c:pt>
                <c:pt idx="359">
                  <c:v>19.XII.21</c:v>
                </c:pt>
                <c:pt idx="360">
                  <c:v>20.XII.21</c:v>
                </c:pt>
                <c:pt idx="361">
                  <c:v>21.XII.21</c:v>
                </c:pt>
                <c:pt idx="362">
                  <c:v>22.XII.21</c:v>
                </c:pt>
                <c:pt idx="363">
                  <c:v>23.XII.21</c:v>
                </c:pt>
                <c:pt idx="364">
                  <c:v>24.XII.21</c:v>
                </c:pt>
                <c:pt idx="365">
                  <c:v>27.XII.21</c:v>
                </c:pt>
                <c:pt idx="366">
                  <c:v>28.XII.21</c:v>
                </c:pt>
                <c:pt idx="367">
                  <c:v>29.XII.21</c:v>
                </c:pt>
                <c:pt idx="368">
                  <c:v>30.XII.21</c:v>
                </c:pt>
                <c:pt idx="369">
                  <c:v>31.XII.21</c:v>
                </c:pt>
                <c:pt idx="370">
                  <c:v>2.I.22</c:v>
                </c:pt>
                <c:pt idx="371">
                  <c:v>3.I.22</c:v>
                </c:pt>
                <c:pt idx="372">
                  <c:v>4.I.22</c:v>
                </c:pt>
                <c:pt idx="373">
                  <c:v>5.I.22</c:v>
                </c:pt>
                <c:pt idx="374">
                  <c:v>6.I.22</c:v>
                </c:pt>
                <c:pt idx="375">
                  <c:v>7.I.22</c:v>
                </c:pt>
                <c:pt idx="376">
                  <c:v>8.I.22</c:v>
                </c:pt>
                <c:pt idx="377">
                  <c:v>9.I.22</c:v>
                </c:pt>
                <c:pt idx="378">
                  <c:v>10.I.22</c:v>
                </c:pt>
                <c:pt idx="379">
                  <c:v>11.I.22</c:v>
                </c:pt>
                <c:pt idx="380">
                  <c:v>12.I.22</c:v>
                </c:pt>
                <c:pt idx="381">
                  <c:v>13.I.22</c:v>
                </c:pt>
                <c:pt idx="382">
                  <c:v>14.I.22</c:v>
                </c:pt>
                <c:pt idx="383">
                  <c:v>15.I.22</c:v>
                </c:pt>
                <c:pt idx="384">
                  <c:v>16.I.22</c:v>
                </c:pt>
                <c:pt idx="385">
                  <c:v>17.I.22</c:v>
                </c:pt>
                <c:pt idx="386">
                  <c:v>18.I.22</c:v>
                </c:pt>
                <c:pt idx="387">
                  <c:v>19.I.22</c:v>
                </c:pt>
                <c:pt idx="388">
                  <c:v>20.I.22</c:v>
                </c:pt>
                <c:pt idx="389">
                  <c:v>21.I.22</c:v>
                </c:pt>
                <c:pt idx="390">
                  <c:v>22.I.22</c:v>
                </c:pt>
                <c:pt idx="391">
                  <c:v>23.I.22</c:v>
                </c:pt>
                <c:pt idx="392">
                  <c:v>24.I.22</c:v>
                </c:pt>
                <c:pt idx="393">
                  <c:v>25.I.22</c:v>
                </c:pt>
                <c:pt idx="394">
                  <c:v>26.I.22</c:v>
                </c:pt>
                <c:pt idx="395">
                  <c:v>27.I.22</c:v>
                </c:pt>
                <c:pt idx="396">
                  <c:v>28.I.22</c:v>
                </c:pt>
                <c:pt idx="397">
                  <c:v>29.I.22</c:v>
                </c:pt>
                <c:pt idx="398">
                  <c:v>30.I.22</c:v>
                </c:pt>
                <c:pt idx="399">
                  <c:v>31.I.22</c:v>
                </c:pt>
                <c:pt idx="400">
                  <c:v>1.II.22</c:v>
                </c:pt>
                <c:pt idx="401">
                  <c:v>2.II.22</c:v>
                </c:pt>
                <c:pt idx="402">
                  <c:v>3.II.22</c:v>
                </c:pt>
                <c:pt idx="403">
                  <c:v>4.II.22</c:v>
                </c:pt>
                <c:pt idx="404">
                  <c:v>5.II.22</c:v>
                </c:pt>
                <c:pt idx="405">
                  <c:v>6.II.22</c:v>
                </c:pt>
                <c:pt idx="406">
                  <c:v>7.II.22</c:v>
                </c:pt>
                <c:pt idx="407">
                  <c:v>8.II.22</c:v>
                </c:pt>
                <c:pt idx="408">
                  <c:v>9.II.22</c:v>
                </c:pt>
                <c:pt idx="409">
                  <c:v>10.II.22</c:v>
                </c:pt>
                <c:pt idx="410">
                  <c:v>11.II.22</c:v>
                </c:pt>
                <c:pt idx="411">
                  <c:v>12.II.22</c:v>
                </c:pt>
                <c:pt idx="412">
                  <c:v>14.II.22</c:v>
                </c:pt>
                <c:pt idx="413">
                  <c:v>15.II.22</c:v>
                </c:pt>
                <c:pt idx="414">
                  <c:v>16.II.22</c:v>
                </c:pt>
                <c:pt idx="415">
                  <c:v>17.II.22</c:v>
                </c:pt>
                <c:pt idx="416">
                  <c:v>18.II.22</c:v>
                </c:pt>
                <c:pt idx="417">
                  <c:v>19.II.22</c:v>
                </c:pt>
                <c:pt idx="418">
                  <c:v>21.II.22</c:v>
                </c:pt>
                <c:pt idx="419">
                  <c:v>22.II.22</c:v>
                </c:pt>
                <c:pt idx="420">
                  <c:v>23.II.22</c:v>
                </c:pt>
                <c:pt idx="421">
                  <c:v>24.II.22</c:v>
                </c:pt>
                <c:pt idx="422">
                  <c:v>25.II.22</c:v>
                </c:pt>
                <c:pt idx="423">
                  <c:v>28.II.22</c:v>
                </c:pt>
                <c:pt idx="424">
                  <c:v>1.III.22</c:v>
                </c:pt>
                <c:pt idx="425">
                  <c:v>2.III.22</c:v>
                </c:pt>
                <c:pt idx="426">
                  <c:v>3.III.22</c:v>
                </c:pt>
                <c:pt idx="427">
                  <c:v>4.III.22</c:v>
                </c:pt>
              </c:strCache>
            </c:strRef>
          </c:cat>
          <c:val>
            <c:numRef>
              <c:f>List1!$G$3:$PR$3</c:f>
              <c:numCache>
                <c:formatCode>General</c:formatCode>
                <c:ptCount val="428"/>
                <c:pt idx="2">
                  <c:v>409</c:v>
                </c:pt>
                <c:pt idx="3">
                  <c:v>1122</c:v>
                </c:pt>
                <c:pt idx="4">
                  <c:v>2231</c:v>
                </c:pt>
                <c:pt idx="5">
                  <c:v>3367</c:v>
                </c:pt>
                <c:pt idx="6">
                  <c:v>3747</c:v>
                </c:pt>
                <c:pt idx="7">
                  <c:v>3866</c:v>
                </c:pt>
                <c:pt idx="8">
                  <c:v>4347</c:v>
                </c:pt>
                <c:pt idx="9">
                  <c:v>4665</c:v>
                </c:pt>
                <c:pt idx="10">
                  <c:v>6010</c:v>
                </c:pt>
                <c:pt idx="11">
                  <c:v>7653</c:v>
                </c:pt>
                <c:pt idx="12">
                  <c:v>9665</c:v>
                </c:pt>
                <c:pt idx="13">
                  <c:v>12221</c:v>
                </c:pt>
                <c:pt idx="14">
                  <c:v>15352</c:v>
                </c:pt>
                <c:pt idx="15">
                  <c:v>15798</c:v>
                </c:pt>
                <c:pt idx="16">
                  <c:v>16154</c:v>
                </c:pt>
                <c:pt idx="17">
                  <c:v>18953</c:v>
                </c:pt>
                <c:pt idx="18">
                  <c:v>22143</c:v>
                </c:pt>
                <c:pt idx="19">
                  <c:v>25012</c:v>
                </c:pt>
                <c:pt idx="20">
                  <c:v>28204</c:v>
                </c:pt>
                <c:pt idx="21">
                  <c:v>30986</c:v>
                </c:pt>
                <c:pt idx="22">
                  <c:v>31367</c:v>
                </c:pt>
                <c:pt idx="23">
                  <c:v>31594</c:v>
                </c:pt>
                <c:pt idx="24">
                  <c:v>33548</c:v>
                </c:pt>
                <c:pt idx="25">
                  <c:v>35236</c:v>
                </c:pt>
                <c:pt idx="26">
                  <c:v>36886</c:v>
                </c:pt>
                <c:pt idx="27">
                  <c:v>38421</c:v>
                </c:pt>
                <c:pt idx="28">
                  <c:v>39731</c:v>
                </c:pt>
                <c:pt idx="29">
                  <c:v>39887</c:v>
                </c:pt>
                <c:pt idx="30">
                  <c:v>39996</c:v>
                </c:pt>
                <c:pt idx="31">
                  <c:v>40641</c:v>
                </c:pt>
                <c:pt idx="32">
                  <c:v>41415</c:v>
                </c:pt>
                <c:pt idx="33">
                  <c:v>42068</c:v>
                </c:pt>
                <c:pt idx="34">
                  <c:v>42676</c:v>
                </c:pt>
                <c:pt idx="35">
                  <c:v>43240</c:v>
                </c:pt>
                <c:pt idx="36">
                  <c:v>43262</c:v>
                </c:pt>
                <c:pt idx="37">
                  <c:v>43280</c:v>
                </c:pt>
                <c:pt idx="38">
                  <c:v>43638</c:v>
                </c:pt>
                <c:pt idx="39">
                  <c:v>43980</c:v>
                </c:pt>
                <c:pt idx="40">
                  <c:v>44341</c:v>
                </c:pt>
                <c:pt idx="41">
                  <c:v>44671</c:v>
                </c:pt>
                <c:pt idx="42">
                  <c:v>45089</c:v>
                </c:pt>
                <c:pt idx="43">
                  <c:v>45111</c:v>
                </c:pt>
                <c:pt idx="44">
                  <c:v>45132</c:v>
                </c:pt>
                <c:pt idx="45">
                  <c:v>45401</c:v>
                </c:pt>
                <c:pt idx="46">
                  <c:v>45723</c:v>
                </c:pt>
                <c:pt idx="47">
                  <c:v>46125</c:v>
                </c:pt>
                <c:pt idx="48">
                  <c:v>46597</c:v>
                </c:pt>
                <c:pt idx="49">
                  <c:v>47129</c:v>
                </c:pt>
                <c:pt idx="50">
                  <c:v>47303</c:v>
                </c:pt>
                <c:pt idx="51">
                  <c:v>47357</c:v>
                </c:pt>
                <c:pt idx="52">
                  <c:v>47908</c:v>
                </c:pt>
                <c:pt idx="53">
                  <c:v>48396</c:v>
                </c:pt>
                <c:pt idx="54">
                  <c:v>48966</c:v>
                </c:pt>
                <c:pt idx="55">
                  <c:v>49635</c:v>
                </c:pt>
                <c:pt idx="56">
                  <c:v>50392</c:v>
                </c:pt>
                <c:pt idx="57">
                  <c:v>50522</c:v>
                </c:pt>
                <c:pt idx="58">
                  <c:v>50581</c:v>
                </c:pt>
                <c:pt idx="59">
                  <c:v>51178</c:v>
                </c:pt>
                <c:pt idx="60">
                  <c:v>51993</c:v>
                </c:pt>
                <c:pt idx="61">
                  <c:v>52817</c:v>
                </c:pt>
                <c:pt idx="62">
                  <c:v>54043</c:v>
                </c:pt>
                <c:pt idx="63">
                  <c:v>55033</c:v>
                </c:pt>
                <c:pt idx="64">
                  <c:v>55108</c:v>
                </c:pt>
                <c:pt idx="65">
                  <c:v>55156</c:v>
                </c:pt>
                <c:pt idx="66">
                  <c:v>56044</c:v>
                </c:pt>
                <c:pt idx="67">
                  <c:v>56996</c:v>
                </c:pt>
                <c:pt idx="68">
                  <c:v>57992</c:v>
                </c:pt>
                <c:pt idx="69">
                  <c:v>58902</c:v>
                </c:pt>
                <c:pt idx="70">
                  <c:v>60090</c:v>
                </c:pt>
                <c:pt idx="71">
                  <c:v>60340</c:v>
                </c:pt>
                <c:pt idx="72">
                  <c:v>60531</c:v>
                </c:pt>
                <c:pt idx="73">
                  <c:v>61309</c:v>
                </c:pt>
                <c:pt idx="74">
                  <c:v>62236</c:v>
                </c:pt>
                <c:pt idx="75">
                  <c:v>63184</c:v>
                </c:pt>
                <c:pt idx="76">
                  <c:v>64511</c:v>
                </c:pt>
                <c:pt idx="77">
                  <c:v>65616</c:v>
                </c:pt>
                <c:pt idx="78">
                  <c:v>65852</c:v>
                </c:pt>
                <c:pt idx="79">
                  <c:v>66095</c:v>
                </c:pt>
                <c:pt idx="80">
                  <c:v>66799</c:v>
                </c:pt>
                <c:pt idx="81">
                  <c:v>67840</c:v>
                </c:pt>
                <c:pt idx="82">
                  <c:v>68861</c:v>
                </c:pt>
                <c:pt idx="83">
                  <c:v>69756</c:v>
                </c:pt>
                <c:pt idx="84">
                  <c:v>70731</c:v>
                </c:pt>
                <c:pt idx="85">
                  <c:v>71091</c:v>
                </c:pt>
                <c:pt idx="86">
                  <c:v>71263</c:v>
                </c:pt>
                <c:pt idx="87">
                  <c:v>71795</c:v>
                </c:pt>
                <c:pt idx="88">
                  <c:v>72346</c:v>
                </c:pt>
                <c:pt idx="89">
                  <c:v>72852</c:v>
                </c:pt>
                <c:pt idx="90">
                  <c:v>73410</c:v>
                </c:pt>
                <c:pt idx="91">
                  <c:v>73991</c:v>
                </c:pt>
                <c:pt idx="92">
                  <c:v>74142</c:v>
                </c:pt>
                <c:pt idx="93">
                  <c:v>74309</c:v>
                </c:pt>
                <c:pt idx="94">
                  <c:v>74657</c:v>
                </c:pt>
                <c:pt idx="95">
                  <c:v>75104</c:v>
                </c:pt>
                <c:pt idx="96">
                  <c:v>75572</c:v>
                </c:pt>
                <c:pt idx="97">
                  <c:v>76026</c:v>
                </c:pt>
                <c:pt idx="98">
                  <c:v>76130</c:v>
                </c:pt>
                <c:pt idx="99">
                  <c:v>76172</c:v>
                </c:pt>
                <c:pt idx="100">
                  <c:v>76221</c:v>
                </c:pt>
                <c:pt idx="101">
                  <c:v>76257</c:v>
                </c:pt>
                <c:pt idx="102">
                  <c:v>76502</c:v>
                </c:pt>
                <c:pt idx="103">
                  <c:v>76819</c:v>
                </c:pt>
                <c:pt idx="104">
                  <c:v>77355</c:v>
                </c:pt>
                <c:pt idx="105">
                  <c:v>77929</c:v>
                </c:pt>
                <c:pt idx="106">
                  <c:v>78088</c:v>
                </c:pt>
                <c:pt idx="107">
                  <c:v>78189</c:v>
                </c:pt>
                <c:pt idx="108">
                  <c:v>78616</c:v>
                </c:pt>
                <c:pt idx="109">
                  <c:v>78996</c:v>
                </c:pt>
                <c:pt idx="110">
                  <c:v>79450</c:v>
                </c:pt>
                <c:pt idx="111">
                  <c:v>80110</c:v>
                </c:pt>
                <c:pt idx="112">
                  <c:v>80836</c:v>
                </c:pt>
                <c:pt idx="113">
                  <c:v>81040</c:v>
                </c:pt>
                <c:pt idx="114">
                  <c:v>81232</c:v>
                </c:pt>
                <c:pt idx="115">
                  <c:v>81754</c:v>
                </c:pt>
                <c:pt idx="116">
                  <c:v>82257</c:v>
                </c:pt>
                <c:pt idx="117">
                  <c:v>82915</c:v>
                </c:pt>
                <c:pt idx="118">
                  <c:v>83640</c:v>
                </c:pt>
                <c:pt idx="119">
                  <c:v>84351</c:v>
                </c:pt>
                <c:pt idx="120">
                  <c:v>84551</c:v>
                </c:pt>
                <c:pt idx="121">
                  <c:v>84739</c:v>
                </c:pt>
                <c:pt idx="122">
                  <c:v>85343</c:v>
                </c:pt>
                <c:pt idx="123">
                  <c:v>85890</c:v>
                </c:pt>
                <c:pt idx="124">
                  <c:v>86592</c:v>
                </c:pt>
                <c:pt idx="125">
                  <c:v>87348</c:v>
                </c:pt>
                <c:pt idx="126">
                  <c:v>87995</c:v>
                </c:pt>
                <c:pt idx="127">
                  <c:v>88149</c:v>
                </c:pt>
                <c:pt idx="128">
                  <c:v>88302</c:v>
                </c:pt>
                <c:pt idx="129">
                  <c:v>88809</c:v>
                </c:pt>
                <c:pt idx="130">
                  <c:v>89331</c:v>
                </c:pt>
                <c:pt idx="131">
                  <c:v>89855</c:v>
                </c:pt>
                <c:pt idx="132">
                  <c:v>90403</c:v>
                </c:pt>
                <c:pt idx="133">
                  <c:v>90974</c:v>
                </c:pt>
                <c:pt idx="134">
                  <c:v>91192</c:v>
                </c:pt>
                <c:pt idx="135">
                  <c:v>91299</c:v>
                </c:pt>
                <c:pt idx="136">
                  <c:v>91696</c:v>
                </c:pt>
                <c:pt idx="137">
                  <c:v>92175</c:v>
                </c:pt>
                <c:pt idx="138">
                  <c:v>92608</c:v>
                </c:pt>
                <c:pt idx="139">
                  <c:v>93043</c:v>
                </c:pt>
                <c:pt idx="140">
                  <c:v>93410</c:v>
                </c:pt>
                <c:pt idx="141">
                  <c:v>93572</c:v>
                </c:pt>
                <c:pt idx="142">
                  <c:v>93676</c:v>
                </c:pt>
                <c:pt idx="143">
                  <c:v>93992</c:v>
                </c:pt>
                <c:pt idx="144">
                  <c:v>94365</c:v>
                </c:pt>
                <c:pt idx="145">
                  <c:v>94726</c:v>
                </c:pt>
                <c:pt idx="146">
                  <c:v>95118</c:v>
                </c:pt>
                <c:pt idx="147">
                  <c:v>95483</c:v>
                </c:pt>
                <c:pt idx="148">
                  <c:v>95628</c:v>
                </c:pt>
                <c:pt idx="149">
                  <c:v>95726</c:v>
                </c:pt>
                <c:pt idx="150">
                  <c:v>95941</c:v>
                </c:pt>
                <c:pt idx="151">
                  <c:v>96180</c:v>
                </c:pt>
                <c:pt idx="152">
                  <c:v>96530</c:v>
                </c:pt>
                <c:pt idx="153">
                  <c:v>96857</c:v>
                </c:pt>
                <c:pt idx="154">
                  <c:v>97142</c:v>
                </c:pt>
                <c:pt idx="155">
                  <c:v>97285</c:v>
                </c:pt>
                <c:pt idx="156">
                  <c:v>97374</c:v>
                </c:pt>
                <c:pt idx="157">
                  <c:v>97652</c:v>
                </c:pt>
                <c:pt idx="158">
                  <c:v>97922</c:v>
                </c:pt>
                <c:pt idx="159">
                  <c:v>98266</c:v>
                </c:pt>
                <c:pt idx="160">
                  <c:v>98619</c:v>
                </c:pt>
                <c:pt idx="161">
                  <c:v>98945</c:v>
                </c:pt>
                <c:pt idx="162">
                  <c:v>99081</c:v>
                </c:pt>
                <c:pt idx="163">
                  <c:v>99210</c:v>
                </c:pt>
                <c:pt idx="164">
                  <c:v>99548</c:v>
                </c:pt>
                <c:pt idx="165">
                  <c:v>99888</c:v>
                </c:pt>
                <c:pt idx="166">
                  <c:v>100238</c:v>
                </c:pt>
                <c:pt idx="167">
                  <c:v>100600</c:v>
                </c:pt>
                <c:pt idx="168">
                  <c:v>100900</c:v>
                </c:pt>
                <c:pt idx="169">
                  <c:v>101108</c:v>
                </c:pt>
                <c:pt idx="170">
                  <c:v>101225</c:v>
                </c:pt>
                <c:pt idx="171">
                  <c:v>101469</c:v>
                </c:pt>
                <c:pt idx="172">
                  <c:v>101743</c:v>
                </c:pt>
                <c:pt idx="173">
                  <c:v>101983</c:v>
                </c:pt>
                <c:pt idx="174">
                  <c:v>102253</c:v>
                </c:pt>
                <c:pt idx="175">
                  <c:v>102470</c:v>
                </c:pt>
                <c:pt idx="176">
                  <c:v>102588</c:v>
                </c:pt>
                <c:pt idx="177">
                  <c:v>102682</c:v>
                </c:pt>
                <c:pt idx="178">
                  <c:v>102859</c:v>
                </c:pt>
                <c:pt idx="179">
                  <c:v>103080</c:v>
                </c:pt>
                <c:pt idx="180">
                  <c:v>103267</c:v>
                </c:pt>
                <c:pt idx="181">
                  <c:v>103428</c:v>
                </c:pt>
                <c:pt idx="182">
                  <c:v>103614</c:v>
                </c:pt>
                <c:pt idx="183">
                  <c:v>103705</c:v>
                </c:pt>
                <c:pt idx="184">
                  <c:v>103773</c:v>
                </c:pt>
                <c:pt idx="185">
                  <c:v>103954</c:v>
                </c:pt>
                <c:pt idx="186">
                  <c:v>104122</c:v>
                </c:pt>
                <c:pt idx="187">
                  <c:v>104303</c:v>
                </c:pt>
                <c:pt idx="188">
                  <c:v>104444</c:v>
                </c:pt>
                <c:pt idx="189">
                  <c:v>104636</c:v>
                </c:pt>
                <c:pt idx="190">
                  <c:v>104671</c:v>
                </c:pt>
                <c:pt idx="191">
                  <c:v>104716</c:v>
                </c:pt>
                <c:pt idx="192">
                  <c:v>104765</c:v>
                </c:pt>
                <c:pt idx="193">
                  <c:v>104797</c:v>
                </c:pt>
                <c:pt idx="194">
                  <c:v>104962</c:v>
                </c:pt>
                <c:pt idx="195">
                  <c:v>105140</c:v>
                </c:pt>
                <c:pt idx="196">
                  <c:v>105313</c:v>
                </c:pt>
                <c:pt idx="197">
                  <c:v>105373</c:v>
                </c:pt>
                <c:pt idx="198">
                  <c:v>105422</c:v>
                </c:pt>
                <c:pt idx="199">
                  <c:v>105584</c:v>
                </c:pt>
                <c:pt idx="200">
                  <c:v>105769</c:v>
                </c:pt>
                <c:pt idx="201">
                  <c:v>105972</c:v>
                </c:pt>
                <c:pt idx="202">
                  <c:v>106163</c:v>
                </c:pt>
                <c:pt idx="203">
                  <c:v>106346</c:v>
                </c:pt>
                <c:pt idx="204">
                  <c:v>106396</c:v>
                </c:pt>
                <c:pt idx="205">
                  <c:v>106454</c:v>
                </c:pt>
                <c:pt idx="206">
                  <c:v>106624</c:v>
                </c:pt>
                <c:pt idx="207">
                  <c:v>106773</c:v>
                </c:pt>
                <c:pt idx="208">
                  <c:v>106953</c:v>
                </c:pt>
                <c:pt idx="209">
                  <c:v>107131</c:v>
                </c:pt>
                <c:pt idx="210">
                  <c:v>107279</c:v>
                </c:pt>
                <c:pt idx="211">
                  <c:v>107322</c:v>
                </c:pt>
                <c:pt idx="212">
                  <c:v>107348</c:v>
                </c:pt>
                <c:pt idx="213">
                  <c:v>107516</c:v>
                </c:pt>
                <c:pt idx="214">
                  <c:v>107686</c:v>
                </c:pt>
                <c:pt idx="215">
                  <c:v>107838</c:v>
                </c:pt>
                <c:pt idx="216">
                  <c:v>107987</c:v>
                </c:pt>
                <c:pt idx="217">
                  <c:v>108151</c:v>
                </c:pt>
                <c:pt idx="218">
                  <c:v>108190</c:v>
                </c:pt>
                <c:pt idx="219">
                  <c:v>108230</c:v>
                </c:pt>
                <c:pt idx="220">
                  <c:v>108329</c:v>
                </c:pt>
                <c:pt idx="221">
                  <c:v>108441</c:v>
                </c:pt>
                <c:pt idx="222">
                  <c:v>108570</c:v>
                </c:pt>
                <c:pt idx="223">
                  <c:v>108679</c:v>
                </c:pt>
                <c:pt idx="224">
                  <c:v>108798</c:v>
                </c:pt>
                <c:pt idx="225">
                  <c:v>108820</c:v>
                </c:pt>
                <c:pt idx="226">
                  <c:v>108845</c:v>
                </c:pt>
                <c:pt idx="227">
                  <c:v>108930</c:v>
                </c:pt>
                <c:pt idx="228">
                  <c:v>109009</c:v>
                </c:pt>
                <c:pt idx="229">
                  <c:v>109079</c:v>
                </c:pt>
                <c:pt idx="230">
                  <c:v>109185</c:v>
                </c:pt>
                <c:pt idx="231">
                  <c:v>109248</c:v>
                </c:pt>
                <c:pt idx="232">
                  <c:v>109269</c:v>
                </c:pt>
                <c:pt idx="233">
                  <c:v>109291</c:v>
                </c:pt>
                <c:pt idx="234">
                  <c:v>109374</c:v>
                </c:pt>
                <c:pt idx="235">
                  <c:v>109453</c:v>
                </c:pt>
                <c:pt idx="236">
                  <c:v>109515</c:v>
                </c:pt>
                <c:pt idx="237">
                  <c:v>109585</c:v>
                </c:pt>
                <c:pt idx="238">
                  <c:v>109700</c:v>
                </c:pt>
                <c:pt idx="239">
                  <c:v>109714</c:v>
                </c:pt>
                <c:pt idx="240">
                  <c:v>109725</c:v>
                </c:pt>
                <c:pt idx="241">
                  <c:v>109821</c:v>
                </c:pt>
                <c:pt idx="242">
                  <c:v>109909</c:v>
                </c:pt>
                <c:pt idx="243">
                  <c:v>109975</c:v>
                </c:pt>
                <c:pt idx="244">
                  <c:v>110047</c:v>
                </c:pt>
                <c:pt idx="245">
                  <c:v>110135</c:v>
                </c:pt>
                <c:pt idx="246">
                  <c:v>110151</c:v>
                </c:pt>
                <c:pt idx="247">
                  <c:v>110167</c:v>
                </c:pt>
                <c:pt idx="248">
                  <c:v>110239</c:v>
                </c:pt>
                <c:pt idx="249">
                  <c:v>110300</c:v>
                </c:pt>
                <c:pt idx="250">
                  <c:v>110357</c:v>
                </c:pt>
                <c:pt idx="251">
                  <c:v>110431</c:v>
                </c:pt>
                <c:pt idx="252">
                  <c:v>110507</c:v>
                </c:pt>
                <c:pt idx="253">
                  <c:v>110519</c:v>
                </c:pt>
                <c:pt idx="254">
                  <c:v>110529</c:v>
                </c:pt>
                <c:pt idx="255">
                  <c:v>110588</c:v>
                </c:pt>
                <c:pt idx="256">
                  <c:v>110630</c:v>
                </c:pt>
                <c:pt idx="257">
                  <c:v>110680</c:v>
                </c:pt>
                <c:pt idx="258">
                  <c:v>110736</c:v>
                </c:pt>
                <c:pt idx="259">
                  <c:v>110787</c:v>
                </c:pt>
                <c:pt idx="260">
                  <c:v>110804</c:v>
                </c:pt>
                <c:pt idx="261">
                  <c:v>110811</c:v>
                </c:pt>
                <c:pt idx="262">
                  <c:v>110855</c:v>
                </c:pt>
                <c:pt idx="263">
                  <c:v>110918</c:v>
                </c:pt>
                <c:pt idx="264">
                  <c:v>110967</c:v>
                </c:pt>
                <c:pt idx="265">
                  <c:v>111024</c:v>
                </c:pt>
                <c:pt idx="266">
                  <c:v>111091</c:v>
                </c:pt>
                <c:pt idx="267">
                  <c:v>111108</c:v>
                </c:pt>
                <c:pt idx="268">
                  <c:v>111115</c:v>
                </c:pt>
                <c:pt idx="269">
                  <c:v>111153</c:v>
                </c:pt>
                <c:pt idx="270">
                  <c:v>111202</c:v>
                </c:pt>
                <c:pt idx="271">
                  <c:v>111245</c:v>
                </c:pt>
                <c:pt idx="272">
                  <c:v>111298</c:v>
                </c:pt>
                <c:pt idx="273">
                  <c:v>111370</c:v>
                </c:pt>
                <c:pt idx="274">
                  <c:v>111380</c:v>
                </c:pt>
                <c:pt idx="275">
                  <c:v>111384</c:v>
                </c:pt>
                <c:pt idx="276">
                  <c:v>111427</c:v>
                </c:pt>
                <c:pt idx="277">
                  <c:v>111429</c:v>
                </c:pt>
                <c:pt idx="278">
                  <c:v>111470</c:v>
                </c:pt>
                <c:pt idx="279">
                  <c:v>111509</c:v>
                </c:pt>
                <c:pt idx="280">
                  <c:v>111543</c:v>
                </c:pt>
                <c:pt idx="281">
                  <c:v>111550</c:v>
                </c:pt>
                <c:pt idx="282">
                  <c:v>111557</c:v>
                </c:pt>
                <c:pt idx="283">
                  <c:v>111585</c:v>
                </c:pt>
                <c:pt idx="284">
                  <c:v>111632</c:v>
                </c:pt>
                <c:pt idx="285">
                  <c:v>111681</c:v>
                </c:pt>
                <c:pt idx="286">
                  <c:v>111709</c:v>
                </c:pt>
                <c:pt idx="287">
                  <c:v>111759</c:v>
                </c:pt>
                <c:pt idx="288">
                  <c:v>111769</c:v>
                </c:pt>
                <c:pt idx="289">
                  <c:v>111774</c:v>
                </c:pt>
                <c:pt idx="290">
                  <c:v>111803</c:v>
                </c:pt>
                <c:pt idx="291">
                  <c:v>111824</c:v>
                </c:pt>
                <c:pt idx="292">
                  <c:v>111861</c:v>
                </c:pt>
                <c:pt idx="293">
                  <c:v>111892</c:v>
                </c:pt>
                <c:pt idx="294">
                  <c:v>111938</c:v>
                </c:pt>
                <c:pt idx="295">
                  <c:v>111950</c:v>
                </c:pt>
                <c:pt idx="296">
                  <c:v>111967</c:v>
                </c:pt>
                <c:pt idx="297">
                  <c:v>112019</c:v>
                </c:pt>
                <c:pt idx="298">
                  <c:v>112075</c:v>
                </c:pt>
                <c:pt idx="299">
                  <c:v>112133</c:v>
                </c:pt>
                <c:pt idx="300">
                  <c:v>112247</c:v>
                </c:pt>
                <c:pt idx="301">
                  <c:v>112371</c:v>
                </c:pt>
                <c:pt idx="302">
                  <c:v>112397</c:v>
                </c:pt>
                <c:pt idx="303">
                  <c:v>112421</c:v>
                </c:pt>
                <c:pt idx="304">
                  <c:v>112545</c:v>
                </c:pt>
                <c:pt idx="305">
                  <c:v>112713</c:v>
                </c:pt>
                <c:pt idx="306">
                  <c:v>112915</c:v>
                </c:pt>
                <c:pt idx="307">
                  <c:v>112952</c:v>
                </c:pt>
                <c:pt idx="308">
                  <c:v>113116</c:v>
                </c:pt>
                <c:pt idx="309">
                  <c:v>113162</c:v>
                </c:pt>
                <c:pt idx="310">
                  <c:v>113194</c:v>
                </c:pt>
                <c:pt idx="311">
                  <c:v>113362</c:v>
                </c:pt>
                <c:pt idx="312">
                  <c:v>113563</c:v>
                </c:pt>
                <c:pt idx="313">
                  <c:v>113754</c:v>
                </c:pt>
                <c:pt idx="314">
                  <c:v>113987</c:v>
                </c:pt>
                <c:pt idx="315">
                  <c:v>114236</c:v>
                </c:pt>
                <c:pt idx="316">
                  <c:v>114294</c:v>
                </c:pt>
                <c:pt idx="317">
                  <c:v>114332</c:v>
                </c:pt>
                <c:pt idx="318">
                  <c:v>114517</c:v>
                </c:pt>
                <c:pt idx="319">
                  <c:v>114672</c:v>
                </c:pt>
                <c:pt idx="320">
                  <c:v>114860</c:v>
                </c:pt>
                <c:pt idx="321">
                  <c:v>115037</c:v>
                </c:pt>
                <c:pt idx="322">
                  <c:v>115242</c:v>
                </c:pt>
                <c:pt idx="323">
                  <c:v>115301</c:v>
                </c:pt>
                <c:pt idx="324">
                  <c:v>115340</c:v>
                </c:pt>
                <c:pt idx="325">
                  <c:v>115530</c:v>
                </c:pt>
                <c:pt idx="326">
                  <c:v>115733</c:v>
                </c:pt>
                <c:pt idx="327">
                  <c:v>115783</c:v>
                </c:pt>
                <c:pt idx="328">
                  <c:v>116007</c:v>
                </c:pt>
                <c:pt idx="329">
                  <c:v>116284</c:v>
                </c:pt>
                <c:pt idx="330">
                  <c:v>116375</c:v>
                </c:pt>
                <c:pt idx="331">
                  <c:v>116442</c:v>
                </c:pt>
                <c:pt idx="332">
                  <c:v>116628</c:v>
                </c:pt>
                <c:pt idx="333">
                  <c:v>116807</c:v>
                </c:pt>
                <c:pt idx="334">
                  <c:v>117032</c:v>
                </c:pt>
                <c:pt idx="335">
                  <c:v>117247</c:v>
                </c:pt>
                <c:pt idx="336">
                  <c:v>117483</c:v>
                </c:pt>
                <c:pt idx="337">
                  <c:v>117545</c:v>
                </c:pt>
                <c:pt idx="338">
                  <c:v>117568</c:v>
                </c:pt>
                <c:pt idx="339">
                  <c:v>117718</c:v>
                </c:pt>
                <c:pt idx="340">
                  <c:v>117877</c:v>
                </c:pt>
                <c:pt idx="341">
                  <c:v>118032</c:v>
                </c:pt>
                <c:pt idx="342">
                  <c:v>118148</c:v>
                </c:pt>
                <c:pt idx="343">
                  <c:v>118262</c:v>
                </c:pt>
                <c:pt idx="344">
                  <c:v>118289</c:v>
                </c:pt>
                <c:pt idx="345">
                  <c:v>118300</c:v>
                </c:pt>
                <c:pt idx="346">
                  <c:v>118400</c:v>
                </c:pt>
                <c:pt idx="347">
                  <c:v>118485</c:v>
                </c:pt>
                <c:pt idx="348">
                  <c:v>118582</c:v>
                </c:pt>
                <c:pt idx="349">
                  <c:v>118657</c:v>
                </c:pt>
                <c:pt idx="350">
                  <c:v>118739</c:v>
                </c:pt>
                <c:pt idx="351">
                  <c:v>118753</c:v>
                </c:pt>
                <c:pt idx="352">
                  <c:v>118764</c:v>
                </c:pt>
                <c:pt idx="353">
                  <c:v>118850</c:v>
                </c:pt>
                <c:pt idx="354">
                  <c:v>118912</c:v>
                </c:pt>
                <c:pt idx="355">
                  <c:v>118992</c:v>
                </c:pt>
                <c:pt idx="356">
                  <c:v>119073</c:v>
                </c:pt>
                <c:pt idx="357">
                  <c:v>119157</c:v>
                </c:pt>
                <c:pt idx="358">
                  <c:v>119182</c:v>
                </c:pt>
                <c:pt idx="359">
                  <c:v>119186</c:v>
                </c:pt>
                <c:pt idx="360">
                  <c:v>119244</c:v>
                </c:pt>
                <c:pt idx="361">
                  <c:v>119284</c:v>
                </c:pt>
                <c:pt idx="362">
                  <c:v>119323</c:v>
                </c:pt>
                <c:pt idx="363">
                  <c:v>119343</c:v>
                </c:pt>
                <c:pt idx="364">
                  <c:v>119343</c:v>
                </c:pt>
                <c:pt idx="365">
                  <c:v>119370</c:v>
                </c:pt>
                <c:pt idx="366">
                  <c:v>119406</c:v>
                </c:pt>
                <c:pt idx="367">
                  <c:v>119445</c:v>
                </c:pt>
                <c:pt idx="368">
                  <c:v>119478</c:v>
                </c:pt>
                <c:pt idx="369">
                  <c:v>119481</c:v>
                </c:pt>
                <c:pt idx="370">
                  <c:v>119484</c:v>
                </c:pt>
                <c:pt idx="371">
                  <c:v>119530</c:v>
                </c:pt>
                <c:pt idx="372">
                  <c:v>119561</c:v>
                </c:pt>
                <c:pt idx="373">
                  <c:v>119620</c:v>
                </c:pt>
                <c:pt idx="374">
                  <c:v>119675</c:v>
                </c:pt>
                <c:pt idx="375">
                  <c:v>119761</c:v>
                </c:pt>
                <c:pt idx="376">
                  <c:v>119769</c:v>
                </c:pt>
                <c:pt idx="377">
                  <c:v>119774</c:v>
                </c:pt>
                <c:pt idx="378">
                  <c:v>119814</c:v>
                </c:pt>
                <c:pt idx="379">
                  <c:v>119864</c:v>
                </c:pt>
                <c:pt idx="380">
                  <c:v>119912</c:v>
                </c:pt>
                <c:pt idx="381">
                  <c:v>119971</c:v>
                </c:pt>
                <c:pt idx="382">
                  <c:v>120055</c:v>
                </c:pt>
                <c:pt idx="383">
                  <c:v>120069</c:v>
                </c:pt>
                <c:pt idx="384">
                  <c:v>120075</c:v>
                </c:pt>
                <c:pt idx="385">
                  <c:v>120120</c:v>
                </c:pt>
                <c:pt idx="386">
                  <c:v>120169</c:v>
                </c:pt>
                <c:pt idx="387">
                  <c:v>120208</c:v>
                </c:pt>
                <c:pt idx="388">
                  <c:v>120237</c:v>
                </c:pt>
                <c:pt idx="389">
                  <c:v>120274</c:v>
                </c:pt>
                <c:pt idx="390">
                  <c:v>120277</c:v>
                </c:pt>
                <c:pt idx="391">
                  <c:v>120280</c:v>
                </c:pt>
                <c:pt idx="392">
                  <c:v>120295</c:v>
                </c:pt>
                <c:pt idx="393">
                  <c:v>120312</c:v>
                </c:pt>
                <c:pt idx="394">
                  <c:v>120328</c:v>
                </c:pt>
                <c:pt idx="395">
                  <c:v>120346</c:v>
                </c:pt>
                <c:pt idx="396">
                  <c:v>120375</c:v>
                </c:pt>
                <c:pt idx="397">
                  <c:v>120382</c:v>
                </c:pt>
                <c:pt idx="398">
                  <c:v>120383</c:v>
                </c:pt>
                <c:pt idx="399">
                  <c:v>120395</c:v>
                </c:pt>
                <c:pt idx="400">
                  <c:v>120403</c:v>
                </c:pt>
                <c:pt idx="401">
                  <c:v>120413</c:v>
                </c:pt>
                <c:pt idx="402">
                  <c:v>120423</c:v>
                </c:pt>
                <c:pt idx="403">
                  <c:v>120439</c:v>
                </c:pt>
                <c:pt idx="404">
                  <c:v>120440</c:v>
                </c:pt>
                <c:pt idx="405">
                  <c:v>120440</c:v>
                </c:pt>
                <c:pt idx="406">
                  <c:v>120446</c:v>
                </c:pt>
                <c:pt idx="407">
                  <c:v>120449</c:v>
                </c:pt>
                <c:pt idx="408">
                  <c:v>120452</c:v>
                </c:pt>
                <c:pt idx="409">
                  <c:v>120459</c:v>
                </c:pt>
                <c:pt idx="410">
                  <c:v>120465</c:v>
                </c:pt>
                <c:pt idx="411">
                  <c:v>120465</c:v>
                </c:pt>
                <c:pt idx="412">
                  <c:v>120469</c:v>
                </c:pt>
                <c:pt idx="413">
                  <c:v>120473</c:v>
                </c:pt>
                <c:pt idx="414">
                  <c:v>120475</c:v>
                </c:pt>
                <c:pt idx="415">
                  <c:v>120478</c:v>
                </c:pt>
                <c:pt idx="416">
                  <c:v>120480</c:v>
                </c:pt>
                <c:pt idx="417">
                  <c:v>120480</c:v>
                </c:pt>
                <c:pt idx="418">
                  <c:v>120484</c:v>
                </c:pt>
                <c:pt idx="419">
                  <c:v>120484</c:v>
                </c:pt>
                <c:pt idx="420">
                  <c:v>120486</c:v>
                </c:pt>
                <c:pt idx="421">
                  <c:v>120490</c:v>
                </c:pt>
                <c:pt idx="422">
                  <c:v>120493</c:v>
                </c:pt>
                <c:pt idx="423">
                  <c:v>120493</c:v>
                </c:pt>
                <c:pt idx="424">
                  <c:v>120497</c:v>
                </c:pt>
                <c:pt idx="425">
                  <c:v>120499</c:v>
                </c:pt>
                <c:pt idx="426">
                  <c:v>120500</c:v>
                </c:pt>
                <c:pt idx="427">
                  <c:v>120510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ZP</c:v>
                </c:pt>
              </c:strCache>
            </c:strRef>
          </c:tx>
          <c:spPr>
            <a:ln w="28575" cap="rnd">
              <a:solidFill>
                <a:srgbClr val="A6A6A6"/>
              </a:solidFill>
              <a:round/>
            </a:ln>
            <a:effectLst/>
          </c:spPr>
          <c:marker>
            <c:symbol val="none"/>
          </c:marker>
          <c:cat>
            <c:strRef>
              <c:f>List1!$G$1:$PR$1</c:f>
              <c:strCache>
                <c:ptCount val="428"/>
                <c:pt idx="0">
                  <c:v>25-XII.20</c:v>
                </c:pt>
                <c:pt idx="1">
                  <c:v>26-XII.20</c:v>
                </c:pt>
                <c:pt idx="2">
                  <c:v>27.XII.20</c:v>
                </c:pt>
                <c:pt idx="3">
                  <c:v>28.XII.20</c:v>
                </c:pt>
                <c:pt idx="4">
                  <c:v>29.XII.20</c:v>
                </c:pt>
                <c:pt idx="5">
                  <c:v>30.XII.20</c:v>
                </c:pt>
                <c:pt idx="6">
                  <c:v>31.XII.20</c:v>
                </c:pt>
                <c:pt idx="7">
                  <c:v>1.I.21</c:v>
                </c:pt>
                <c:pt idx="8">
                  <c:v>2.I.21</c:v>
                </c:pt>
                <c:pt idx="9">
                  <c:v>3.I.21</c:v>
                </c:pt>
                <c:pt idx="10">
                  <c:v>4.I.21</c:v>
                </c:pt>
                <c:pt idx="11">
                  <c:v>5.I.21</c:v>
                </c:pt>
                <c:pt idx="12">
                  <c:v>6.I.21</c:v>
                </c:pt>
                <c:pt idx="13">
                  <c:v>7.I.21</c:v>
                </c:pt>
                <c:pt idx="14">
                  <c:v>8.I.21</c:v>
                </c:pt>
                <c:pt idx="15">
                  <c:v>9.I.21</c:v>
                </c:pt>
                <c:pt idx="16">
                  <c:v>10.I.21</c:v>
                </c:pt>
                <c:pt idx="17">
                  <c:v>11.I.21</c:v>
                </c:pt>
                <c:pt idx="18">
                  <c:v>12.I.21</c:v>
                </c:pt>
                <c:pt idx="19">
                  <c:v>13.I.21</c:v>
                </c:pt>
                <c:pt idx="20">
                  <c:v>14.I.21</c:v>
                </c:pt>
                <c:pt idx="21">
                  <c:v>15.I.21</c:v>
                </c:pt>
                <c:pt idx="22">
                  <c:v>16.I.21</c:v>
                </c:pt>
                <c:pt idx="23">
                  <c:v>17.I.21</c:v>
                </c:pt>
                <c:pt idx="24">
                  <c:v>18.I.21</c:v>
                </c:pt>
                <c:pt idx="25">
                  <c:v>19.I.21</c:v>
                </c:pt>
                <c:pt idx="26">
                  <c:v>20.I.21</c:v>
                </c:pt>
                <c:pt idx="27">
                  <c:v>21.I.21</c:v>
                </c:pt>
                <c:pt idx="28">
                  <c:v>22.I.21</c:v>
                </c:pt>
                <c:pt idx="29">
                  <c:v>23.I.21</c:v>
                </c:pt>
                <c:pt idx="30">
                  <c:v>24.I.21</c:v>
                </c:pt>
                <c:pt idx="31">
                  <c:v>25.I.21</c:v>
                </c:pt>
                <c:pt idx="32">
                  <c:v>26.I.21</c:v>
                </c:pt>
                <c:pt idx="33">
                  <c:v>27.I.21</c:v>
                </c:pt>
                <c:pt idx="34">
                  <c:v>28.I.21</c:v>
                </c:pt>
                <c:pt idx="35">
                  <c:v>29.I.21</c:v>
                </c:pt>
                <c:pt idx="36">
                  <c:v>30.I.21</c:v>
                </c:pt>
                <c:pt idx="37">
                  <c:v>31.I.21</c:v>
                </c:pt>
                <c:pt idx="38">
                  <c:v>1.II.21</c:v>
                </c:pt>
                <c:pt idx="39">
                  <c:v>2.II.21</c:v>
                </c:pt>
                <c:pt idx="40">
                  <c:v>3.II.21</c:v>
                </c:pt>
                <c:pt idx="41">
                  <c:v>4.II.21</c:v>
                </c:pt>
                <c:pt idx="42">
                  <c:v>5.II.21</c:v>
                </c:pt>
                <c:pt idx="43">
                  <c:v>6.II.21</c:v>
                </c:pt>
                <c:pt idx="44">
                  <c:v>7.II.21</c:v>
                </c:pt>
                <c:pt idx="45">
                  <c:v>8.II.21</c:v>
                </c:pt>
                <c:pt idx="46">
                  <c:v>9.II.21</c:v>
                </c:pt>
                <c:pt idx="47">
                  <c:v>10.II.21</c:v>
                </c:pt>
                <c:pt idx="48">
                  <c:v>11.II.21</c:v>
                </c:pt>
                <c:pt idx="49">
                  <c:v>12.II.21</c:v>
                </c:pt>
                <c:pt idx="50">
                  <c:v>13.II.21</c:v>
                </c:pt>
                <c:pt idx="51">
                  <c:v>14.II.21</c:v>
                </c:pt>
                <c:pt idx="52">
                  <c:v>15.II.21</c:v>
                </c:pt>
                <c:pt idx="53">
                  <c:v>16.II.21</c:v>
                </c:pt>
                <c:pt idx="54">
                  <c:v>17.II.21</c:v>
                </c:pt>
                <c:pt idx="55">
                  <c:v>18.II.21</c:v>
                </c:pt>
                <c:pt idx="56">
                  <c:v>19.II.21</c:v>
                </c:pt>
                <c:pt idx="57">
                  <c:v>20.II.21</c:v>
                </c:pt>
                <c:pt idx="58">
                  <c:v>21.II.21</c:v>
                </c:pt>
                <c:pt idx="59">
                  <c:v>22.II.21</c:v>
                </c:pt>
                <c:pt idx="60">
                  <c:v>23.II.21</c:v>
                </c:pt>
                <c:pt idx="61">
                  <c:v>24.II.21</c:v>
                </c:pt>
                <c:pt idx="62">
                  <c:v>25.II.21</c:v>
                </c:pt>
                <c:pt idx="63">
                  <c:v>26.II.21</c:v>
                </c:pt>
                <c:pt idx="64">
                  <c:v>27.II.21</c:v>
                </c:pt>
                <c:pt idx="65">
                  <c:v>28.II.21</c:v>
                </c:pt>
                <c:pt idx="66">
                  <c:v>1.III.21</c:v>
                </c:pt>
                <c:pt idx="67">
                  <c:v>2.III.21</c:v>
                </c:pt>
                <c:pt idx="68">
                  <c:v>3.III.21</c:v>
                </c:pt>
                <c:pt idx="69">
                  <c:v>4.III.21</c:v>
                </c:pt>
                <c:pt idx="70">
                  <c:v>5.III.21</c:v>
                </c:pt>
                <c:pt idx="71">
                  <c:v>6.III.21</c:v>
                </c:pt>
                <c:pt idx="72">
                  <c:v>7.III.21</c:v>
                </c:pt>
                <c:pt idx="73">
                  <c:v>8.III.21</c:v>
                </c:pt>
                <c:pt idx="74">
                  <c:v>9.III.21</c:v>
                </c:pt>
                <c:pt idx="75">
                  <c:v>10.III.21</c:v>
                </c:pt>
                <c:pt idx="76">
                  <c:v>11.III.21</c:v>
                </c:pt>
                <c:pt idx="77">
                  <c:v>12.III.21</c:v>
                </c:pt>
                <c:pt idx="78">
                  <c:v>13.III.21</c:v>
                </c:pt>
                <c:pt idx="79">
                  <c:v>14.III.21</c:v>
                </c:pt>
                <c:pt idx="80">
                  <c:v>15.III.21</c:v>
                </c:pt>
                <c:pt idx="81">
                  <c:v>16.III.21</c:v>
                </c:pt>
                <c:pt idx="82">
                  <c:v>17.III.21</c:v>
                </c:pt>
                <c:pt idx="83">
                  <c:v>18.III.21</c:v>
                </c:pt>
                <c:pt idx="84">
                  <c:v>19.III.21</c:v>
                </c:pt>
                <c:pt idx="85">
                  <c:v>20.III.21</c:v>
                </c:pt>
                <c:pt idx="86">
                  <c:v>21.III.21</c:v>
                </c:pt>
                <c:pt idx="87">
                  <c:v>22.III.21</c:v>
                </c:pt>
                <c:pt idx="88">
                  <c:v>23.III.21</c:v>
                </c:pt>
                <c:pt idx="89">
                  <c:v>24.III.21</c:v>
                </c:pt>
                <c:pt idx="90">
                  <c:v>25.III.21</c:v>
                </c:pt>
                <c:pt idx="91">
                  <c:v>26.III.21</c:v>
                </c:pt>
                <c:pt idx="92">
                  <c:v>27.III.21</c:v>
                </c:pt>
                <c:pt idx="93">
                  <c:v>28.III.21</c:v>
                </c:pt>
                <c:pt idx="94">
                  <c:v>29.III.21</c:v>
                </c:pt>
                <c:pt idx="95">
                  <c:v>30.III.21</c:v>
                </c:pt>
                <c:pt idx="96">
                  <c:v>31.III.21</c:v>
                </c:pt>
                <c:pt idx="97">
                  <c:v>1.IV.21</c:v>
                </c:pt>
                <c:pt idx="98">
                  <c:v>2.IV.21</c:v>
                </c:pt>
                <c:pt idx="99">
                  <c:v>3.IV.21</c:v>
                </c:pt>
                <c:pt idx="100">
                  <c:v>4.IV.21</c:v>
                </c:pt>
                <c:pt idx="101">
                  <c:v>5.IV.21</c:v>
                </c:pt>
                <c:pt idx="102">
                  <c:v>6.IV.21</c:v>
                </c:pt>
                <c:pt idx="103">
                  <c:v>7.IV.21</c:v>
                </c:pt>
                <c:pt idx="104">
                  <c:v>8.IV.21</c:v>
                </c:pt>
                <c:pt idx="105">
                  <c:v>9.IV.21</c:v>
                </c:pt>
                <c:pt idx="106">
                  <c:v>10.IV.21</c:v>
                </c:pt>
                <c:pt idx="107">
                  <c:v>11.IV.21</c:v>
                </c:pt>
                <c:pt idx="108">
                  <c:v>12.IV.21</c:v>
                </c:pt>
                <c:pt idx="109">
                  <c:v>13.IV.21</c:v>
                </c:pt>
                <c:pt idx="110">
                  <c:v>14.IV.21</c:v>
                </c:pt>
                <c:pt idx="111">
                  <c:v>15.IV.21</c:v>
                </c:pt>
                <c:pt idx="112">
                  <c:v>16.IV.21</c:v>
                </c:pt>
                <c:pt idx="113">
                  <c:v>17.IV.21</c:v>
                </c:pt>
                <c:pt idx="114">
                  <c:v>18.IV.21</c:v>
                </c:pt>
                <c:pt idx="115">
                  <c:v>19.IV.21</c:v>
                </c:pt>
                <c:pt idx="116">
                  <c:v>20.IV.21</c:v>
                </c:pt>
                <c:pt idx="117">
                  <c:v>21.IV.21</c:v>
                </c:pt>
                <c:pt idx="118">
                  <c:v>22.IV.21</c:v>
                </c:pt>
                <c:pt idx="119">
                  <c:v>23.IV.21</c:v>
                </c:pt>
                <c:pt idx="120">
                  <c:v>24.IV.21</c:v>
                </c:pt>
                <c:pt idx="121">
                  <c:v>25.IV.21</c:v>
                </c:pt>
                <c:pt idx="122">
                  <c:v>26.IV.21</c:v>
                </c:pt>
                <c:pt idx="123">
                  <c:v>27.IV.21</c:v>
                </c:pt>
                <c:pt idx="124">
                  <c:v>28.IV.21</c:v>
                </c:pt>
                <c:pt idx="125">
                  <c:v>29.IV.21</c:v>
                </c:pt>
                <c:pt idx="126">
                  <c:v>30.IV.21</c:v>
                </c:pt>
                <c:pt idx="127">
                  <c:v>1.V.21</c:v>
                </c:pt>
                <c:pt idx="128">
                  <c:v>2.V.21</c:v>
                </c:pt>
                <c:pt idx="129">
                  <c:v>3.V.21</c:v>
                </c:pt>
                <c:pt idx="130">
                  <c:v>4.V.21</c:v>
                </c:pt>
                <c:pt idx="131">
                  <c:v>5.V.21</c:v>
                </c:pt>
                <c:pt idx="132">
                  <c:v>6.V.21</c:v>
                </c:pt>
                <c:pt idx="133">
                  <c:v>7.V.21</c:v>
                </c:pt>
                <c:pt idx="134">
                  <c:v>8.V.21</c:v>
                </c:pt>
                <c:pt idx="135">
                  <c:v>9.V.21</c:v>
                </c:pt>
                <c:pt idx="136">
                  <c:v>10.V.21</c:v>
                </c:pt>
                <c:pt idx="137">
                  <c:v>11.V.21</c:v>
                </c:pt>
                <c:pt idx="138">
                  <c:v>12.V.21</c:v>
                </c:pt>
                <c:pt idx="139">
                  <c:v>13.V.21</c:v>
                </c:pt>
                <c:pt idx="140">
                  <c:v>14.V.21</c:v>
                </c:pt>
                <c:pt idx="141">
                  <c:v>15.V.21</c:v>
                </c:pt>
                <c:pt idx="142">
                  <c:v>16.V.21</c:v>
                </c:pt>
                <c:pt idx="143">
                  <c:v>17.V.21</c:v>
                </c:pt>
                <c:pt idx="144">
                  <c:v>18.V.21</c:v>
                </c:pt>
                <c:pt idx="145">
                  <c:v>19.V.21</c:v>
                </c:pt>
                <c:pt idx="146">
                  <c:v>20.V.21</c:v>
                </c:pt>
                <c:pt idx="147">
                  <c:v>21.V.21</c:v>
                </c:pt>
                <c:pt idx="148">
                  <c:v>22.V.21</c:v>
                </c:pt>
                <c:pt idx="149">
                  <c:v>23.V.21</c:v>
                </c:pt>
                <c:pt idx="150">
                  <c:v>24.V.21</c:v>
                </c:pt>
                <c:pt idx="151">
                  <c:v>25.V.21</c:v>
                </c:pt>
                <c:pt idx="152">
                  <c:v>26.V.21</c:v>
                </c:pt>
                <c:pt idx="153">
                  <c:v>27.V.21</c:v>
                </c:pt>
                <c:pt idx="154">
                  <c:v>28.V.21</c:v>
                </c:pt>
                <c:pt idx="155">
                  <c:v>29.V.21</c:v>
                </c:pt>
                <c:pt idx="156">
                  <c:v>30.V.21</c:v>
                </c:pt>
                <c:pt idx="157">
                  <c:v>31.V.21</c:v>
                </c:pt>
                <c:pt idx="158">
                  <c:v>1.VI.21</c:v>
                </c:pt>
                <c:pt idx="159">
                  <c:v>2.VI.21</c:v>
                </c:pt>
                <c:pt idx="160">
                  <c:v>3.VI.21</c:v>
                </c:pt>
                <c:pt idx="161">
                  <c:v>4.VI.21</c:v>
                </c:pt>
                <c:pt idx="162">
                  <c:v>5.VI.21</c:v>
                </c:pt>
                <c:pt idx="163">
                  <c:v>6.VI.21</c:v>
                </c:pt>
                <c:pt idx="164">
                  <c:v>7.VI.21</c:v>
                </c:pt>
                <c:pt idx="165">
                  <c:v>8.VI.21</c:v>
                </c:pt>
                <c:pt idx="166">
                  <c:v>9.VI.21</c:v>
                </c:pt>
                <c:pt idx="167">
                  <c:v>10.VI.21</c:v>
                </c:pt>
                <c:pt idx="168">
                  <c:v>11.VI.21</c:v>
                </c:pt>
                <c:pt idx="169">
                  <c:v>12.VI.21</c:v>
                </c:pt>
                <c:pt idx="170">
                  <c:v>13.VI.21</c:v>
                </c:pt>
                <c:pt idx="171">
                  <c:v>14.VI.21</c:v>
                </c:pt>
                <c:pt idx="172">
                  <c:v>15.VI.21</c:v>
                </c:pt>
                <c:pt idx="173">
                  <c:v>16.VI.21</c:v>
                </c:pt>
                <c:pt idx="174">
                  <c:v>17.VI.21</c:v>
                </c:pt>
                <c:pt idx="175">
                  <c:v>18.VI.21</c:v>
                </c:pt>
                <c:pt idx="176">
                  <c:v>19.VI.21</c:v>
                </c:pt>
                <c:pt idx="177">
                  <c:v>20.VI.21</c:v>
                </c:pt>
                <c:pt idx="178">
                  <c:v>21.VI.21</c:v>
                </c:pt>
                <c:pt idx="179">
                  <c:v>22.VI.21</c:v>
                </c:pt>
                <c:pt idx="180">
                  <c:v>23.VI.21</c:v>
                </c:pt>
                <c:pt idx="181">
                  <c:v>24.VI.21</c:v>
                </c:pt>
                <c:pt idx="182">
                  <c:v>25.VI.21</c:v>
                </c:pt>
                <c:pt idx="183">
                  <c:v>26.VI.21</c:v>
                </c:pt>
                <c:pt idx="184">
                  <c:v>27.VI.21</c:v>
                </c:pt>
                <c:pt idx="185">
                  <c:v>28.VI.21</c:v>
                </c:pt>
                <c:pt idx="186">
                  <c:v>29.VI.21</c:v>
                </c:pt>
                <c:pt idx="187">
                  <c:v>30.VI.21</c:v>
                </c:pt>
                <c:pt idx="188">
                  <c:v>1.VII.21</c:v>
                </c:pt>
                <c:pt idx="189">
                  <c:v>2.VII.21</c:v>
                </c:pt>
                <c:pt idx="190">
                  <c:v>3.VII.21</c:v>
                </c:pt>
                <c:pt idx="191">
                  <c:v>4.VII.21</c:v>
                </c:pt>
                <c:pt idx="192">
                  <c:v>5.VII.21</c:v>
                </c:pt>
                <c:pt idx="193">
                  <c:v>6.VII.21</c:v>
                </c:pt>
                <c:pt idx="194">
                  <c:v>7.VII.21</c:v>
                </c:pt>
                <c:pt idx="195">
                  <c:v>8.VII.21</c:v>
                </c:pt>
                <c:pt idx="196">
                  <c:v>9.VII.21</c:v>
                </c:pt>
                <c:pt idx="197">
                  <c:v>10.VII.21</c:v>
                </c:pt>
                <c:pt idx="198">
                  <c:v>11.VII.21</c:v>
                </c:pt>
                <c:pt idx="199">
                  <c:v>12.VII.21</c:v>
                </c:pt>
                <c:pt idx="200">
                  <c:v>13.VII.21</c:v>
                </c:pt>
                <c:pt idx="201">
                  <c:v>14.VII.21</c:v>
                </c:pt>
                <c:pt idx="202">
                  <c:v>15.VII.21</c:v>
                </c:pt>
                <c:pt idx="203">
                  <c:v>16.VII.21</c:v>
                </c:pt>
                <c:pt idx="204">
                  <c:v>17.VII.21</c:v>
                </c:pt>
                <c:pt idx="205">
                  <c:v>18.VII.21</c:v>
                </c:pt>
                <c:pt idx="206">
                  <c:v>19.VII.21</c:v>
                </c:pt>
                <c:pt idx="207">
                  <c:v>20.VII.21</c:v>
                </c:pt>
                <c:pt idx="208">
                  <c:v>21.VII.21</c:v>
                </c:pt>
                <c:pt idx="209">
                  <c:v>22.VII.21</c:v>
                </c:pt>
                <c:pt idx="210">
                  <c:v>23.VII.21</c:v>
                </c:pt>
                <c:pt idx="211">
                  <c:v>24.VII.21</c:v>
                </c:pt>
                <c:pt idx="212">
                  <c:v>25.VII.21</c:v>
                </c:pt>
                <c:pt idx="213">
                  <c:v>26.VII.21</c:v>
                </c:pt>
                <c:pt idx="214">
                  <c:v>27.VII.21</c:v>
                </c:pt>
                <c:pt idx="215">
                  <c:v>28.VII.21</c:v>
                </c:pt>
                <c:pt idx="216">
                  <c:v>29.VII.21</c:v>
                </c:pt>
                <c:pt idx="217">
                  <c:v>30.VII.21</c:v>
                </c:pt>
                <c:pt idx="218">
                  <c:v>31.VII.21</c:v>
                </c:pt>
                <c:pt idx="219">
                  <c:v>1.VIII.21</c:v>
                </c:pt>
                <c:pt idx="220">
                  <c:v>2.VIII.21</c:v>
                </c:pt>
                <c:pt idx="221">
                  <c:v>3.VIII.21</c:v>
                </c:pt>
                <c:pt idx="222">
                  <c:v>4.VIII.21</c:v>
                </c:pt>
                <c:pt idx="223">
                  <c:v>5.VIII.21</c:v>
                </c:pt>
                <c:pt idx="224">
                  <c:v>6.VIII.21</c:v>
                </c:pt>
                <c:pt idx="225">
                  <c:v>7.VIII.21</c:v>
                </c:pt>
                <c:pt idx="226">
                  <c:v>8.VIII.21</c:v>
                </c:pt>
                <c:pt idx="227">
                  <c:v>9.VIII.21</c:v>
                </c:pt>
                <c:pt idx="228">
                  <c:v>10.VIII.21</c:v>
                </c:pt>
                <c:pt idx="229">
                  <c:v>11.VIII.21</c:v>
                </c:pt>
                <c:pt idx="230">
                  <c:v>12.VIII.21</c:v>
                </c:pt>
                <c:pt idx="231">
                  <c:v>13.VIII.21</c:v>
                </c:pt>
                <c:pt idx="232">
                  <c:v>14.VIII.21</c:v>
                </c:pt>
                <c:pt idx="233">
                  <c:v>15.VIII.21</c:v>
                </c:pt>
                <c:pt idx="234">
                  <c:v>16.VIII.21</c:v>
                </c:pt>
                <c:pt idx="235">
                  <c:v>17.VIII.21</c:v>
                </c:pt>
                <c:pt idx="236">
                  <c:v>18.VIII.21</c:v>
                </c:pt>
                <c:pt idx="237">
                  <c:v>19.VIII.21</c:v>
                </c:pt>
                <c:pt idx="238">
                  <c:v>20.VIII.21</c:v>
                </c:pt>
                <c:pt idx="239">
                  <c:v>21.VIII.21</c:v>
                </c:pt>
                <c:pt idx="240">
                  <c:v>22.VIII.21</c:v>
                </c:pt>
                <c:pt idx="241">
                  <c:v>23.VIII.21</c:v>
                </c:pt>
                <c:pt idx="242">
                  <c:v>24.VIII.21</c:v>
                </c:pt>
                <c:pt idx="243">
                  <c:v>25.VIII.21</c:v>
                </c:pt>
                <c:pt idx="244">
                  <c:v>26.VIII.21</c:v>
                </c:pt>
                <c:pt idx="245">
                  <c:v>27.VIII.21</c:v>
                </c:pt>
                <c:pt idx="246">
                  <c:v>28.VIII.21</c:v>
                </c:pt>
                <c:pt idx="247">
                  <c:v>29.VIII.21</c:v>
                </c:pt>
                <c:pt idx="248">
                  <c:v>30.VIII.21</c:v>
                </c:pt>
                <c:pt idx="249">
                  <c:v>31.VIII.21</c:v>
                </c:pt>
                <c:pt idx="250">
                  <c:v>1.IX.21</c:v>
                </c:pt>
                <c:pt idx="251">
                  <c:v>2.IX.21</c:v>
                </c:pt>
                <c:pt idx="252">
                  <c:v>3.IX.21</c:v>
                </c:pt>
                <c:pt idx="253">
                  <c:v>4.IX.21</c:v>
                </c:pt>
                <c:pt idx="254">
                  <c:v>5.IX.21</c:v>
                </c:pt>
                <c:pt idx="255">
                  <c:v>6.IX.21</c:v>
                </c:pt>
                <c:pt idx="256">
                  <c:v>7.IX.21</c:v>
                </c:pt>
                <c:pt idx="257">
                  <c:v>8.IX.21</c:v>
                </c:pt>
                <c:pt idx="258">
                  <c:v>9.IX.21</c:v>
                </c:pt>
                <c:pt idx="259">
                  <c:v>10.IX.21</c:v>
                </c:pt>
                <c:pt idx="260">
                  <c:v>11.IX.21</c:v>
                </c:pt>
                <c:pt idx="261">
                  <c:v>12.IX.21</c:v>
                </c:pt>
                <c:pt idx="262">
                  <c:v>13.IX.21</c:v>
                </c:pt>
                <c:pt idx="263">
                  <c:v>14.IX.21</c:v>
                </c:pt>
                <c:pt idx="264">
                  <c:v>15.IX.21</c:v>
                </c:pt>
                <c:pt idx="265">
                  <c:v>16.IX.21</c:v>
                </c:pt>
                <c:pt idx="266">
                  <c:v>17.IX.21</c:v>
                </c:pt>
                <c:pt idx="267">
                  <c:v>18.IX.21</c:v>
                </c:pt>
                <c:pt idx="268">
                  <c:v>19.IX.21</c:v>
                </c:pt>
                <c:pt idx="269">
                  <c:v>20.IX.21</c:v>
                </c:pt>
                <c:pt idx="270">
                  <c:v>21.IX.21</c:v>
                </c:pt>
                <c:pt idx="271">
                  <c:v>22.IX.21</c:v>
                </c:pt>
                <c:pt idx="272">
                  <c:v>23.IX.21</c:v>
                </c:pt>
                <c:pt idx="273">
                  <c:v>24.IX.21</c:v>
                </c:pt>
                <c:pt idx="274">
                  <c:v>25.IX.21</c:v>
                </c:pt>
                <c:pt idx="275">
                  <c:v>26.IX.21</c:v>
                </c:pt>
                <c:pt idx="276">
                  <c:v>27.IX.21</c:v>
                </c:pt>
                <c:pt idx="277">
                  <c:v>28.IX.21</c:v>
                </c:pt>
                <c:pt idx="278">
                  <c:v>29.IX.21</c:v>
                </c:pt>
                <c:pt idx="279">
                  <c:v>30.IX.21</c:v>
                </c:pt>
                <c:pt idx="280">
                  <c:v>1.X.21</c:v>
                </c:pt>
                <c:pt idx="281">
                  <c:v>2.X.21</c:v>
                </c:pt>
                <c:pt idx="282">
                  <c:v>3.X.21</c:v>
                </c:pt>
                <c:pt idx="283">
                  <c:v>4.X.21</c:v>
                </c:pt>
                <c:pt idx="284">
                  <c:v>5.X.21</c:v>
                </c:pt>
                <c:pt idx="285">
                  <c:v>6.X.21</c:v>
                </c:pt>
                <c:pt idx="286">
                  <c:v>7.X.21</c:v>
                </c:pt>
                <c:pt idx="287">
                  <c:v>8.X.21</c:v>
                </c:pt>
                <c:pt idx="288">
                  <c:v>9.X.21</c:v>
                </c:pt>
                <c:pt idx="289">
                  <c:v>10.X.21</c:v>
                </c:pt>
                <c:pt idx="290">
                  <c:v>11.X.21</c:v>
                </c:pt>
                <c:pt idx="291">
                  <c:v>12.X.21</c:v>
                </c:pt>
                <c:pt idx="292">
                  <c:v>13.X.21</c:v>
                </c:pt>
                <c:pt idx="293">
                  <c:v>14.X.21</c:v>
                </c:pt>
                <c:pt idx="294">
                  <c:v>15.X.21</c:v>
                </c:pt>
                <c:pt idx="295">
                  <c:v>16.X.21</c:v>
                </c:pt>
                <c:pt idx="296">
                  <c:v>17.X.21</c:v>
                </c:pt>
                <c:pt idx="297">
                  <c:v>18.X.21</c:v>
                </c:pt>
                <c:pt idx="298">
                  <c:v>19.X.21</c:v>
                </c:pt>
                <c:pt idx="299">
                  <c:v>20.X.21</c:v>
                </c:pt>
                <c:pt idx="300">
                  <c:v>21.X.21</c:v>
                </c:pt>
                <c:pt idx="301">
                  <c:v>22.X.21</c:v>
                </c:pt>
                <c:pt idx="302">
                  <c:v>23.X.21</c:v>
                </c:pt>
                <c:pt idx="303">
                  <c:v>24.X.21</c:v>
                </c:pt>
                <c:pt idx="304">
                  <c:v>25.X.21</c:v>
                </c:pt>
                <c:pt idx="305">
                  <c:v>26.X.21</c:v>
                </c:pt>
                <c:pt idx="306">
                  <c:v>27.X.21</c:v>
                </c:pt>
                <c:pt idx="307">
                  <c:v>28.X.21</c:v>
                </c:pt>
                <c:pt idx="308">
                  <c:v>29.X.21</c:v>
                </c:pt>
                <c:pt idx="309">
                  <c:v>30.X.21</c:v>
                </c:pt>
                <c:pt idx="310">
                  <c:v>31.X.21</c:v>
                </c:pt>
                <c:pt idx="311">
                  <c:v>1.XI.21</c:v>
                </c:pt>
                <c:pt idx="312">
                  <c:v>2.XI.21</c:v>
                </c:pt>
                <c:pt idx="313">
                  <c:v>3.XI.21</c:v>
                </c:pt>
                <c:pt idx="314">
                  <c:v>4.XI.21</c:v>
                </c:pt>
                <c:pt idx="315">
                  <c:v>5.XI.21</c:v>
                </c:pt>
                <c:pt idx="316">
                  <c:v>6.XI.21</c:v>
                </c:pt>
                <c:pt idx="317">
                  <c:v>7.XI.21</c:v>
                </c:pt>
                <c:pt idx="318">
                  <c:v>8.XI.21</c:v>
                </c:pt>
                <c:pt idx="319">
                  <c:v>9.XI.21</c:v>
                </c:pt>
                <c:pt idx="320">
                  <c:v>10.XI.21</c:v>
                </c:pt>
                <c:pt idx="321">
                  <c:v>11.XI.21</c:v>
                </c:pt>
                <c:pt idx="322">
                  <c:v>12.XI.21</c:v>
                </c:pt>
                <c:pt idx="323">
                  <c:v>13.XI.21</c:v>
                </c:pt>
                <c:pt idx="324">
                  <c:v>14.XI.21</c:v>
                </c:pt>
                <c:pt idx="325">
                  <c:v>15.XI.21</c:v>
                </c:pt>
                <c:pt idx="326">
                  <c:v>16.XI.21</c:v>
                </c:pt>
                <c:pt idx="327">
                  <c:v>17.XI.21</c:v>
                </c:pt>
                <c:pt idx="328">
                  <c:v>18.XI.21</c:v>
                </c:pt>
                <c:pt idx="329">
                  <c:v>19.XI.21</c:v>
                </c:pt>
                <c:pt idx="330">
                  <c:v>20.XI.21</c:v>
                </c:pt>
                <c:pt idx="331">
                  <c:v>21.XI.21</c:v>
                </c:pt>
                <c:pt idx="332">
                  <c:v>22.XI.21</c:v>
                </c:pt>
                <c:pt idx="333">
                  <c:v>23.XI.21</c:v>
                </c:pt>
                <c:pt idx="334">
                  <c:v>24.XI.21</c:v>
                </c:pt>
                <c:pt idx="335">
                  <c:v>25.XI.21</c:v>
                </c:pt>
                <c:pt idx="336">
                  <c:v>26.XI.21</c:v>
                </c:pt>
                <c:pt idx="337">
                  <c:v>27.XI.21</c:v>
                </c:pt>
                <c:pt idx="338">
                  <c:v>28.XI.21</c:v>
                </c:pt>
                <c:pt idx="339">
                  <c:v>29.XI.21</c:v>
                </c:pt>
                <c:pt idx="340">
                  <c:v>30.XI.21</c:v>
                </c:pt>
                <c:pt idx="341">
                  <c:v>1.XII.21</c:v>
                </c:pt>
                <c:pt idx="342">
                  <c:v>2.XII.21</c:v>
                </c:pt>
                <c:pt idx="343">
                  <c:v>3.XII.21</c:v>
                </c:pt>
                <c:pt idx="344">
                  <c:v>4.XII.21</c:v>
                </c:pt>
                <c:pt idx="345">
                  <c:v>5.XII.21</c:v>
                </c:pt>
                <c:pt idx="346">
                  <c:v>6.XII.21</c:v>
                </c:pt>
                <c:pt idx="347">
                  <c:v>7.XII.21</c:v>
                </c:pt>
                <c:pt idx="348">
                  <c:v>8.XII.21</c:v>
                </c:pt>
                <c:pt idx="349">
                  <c:v>9.XII.21</c:v>
                </c:pt>
                <c:pt idx="350">
                  <c:v>10.XII.21</c:v>
                </c:pt>
                <c:pt idx="351">
                  <c:v>11.XII.21</c:v>
                </c:pt>
                <c:pt idx="352">
                  <c:v>12.XII.21</c:v>
                </c:pt>
                <c:pt idx="353">
                  <c:v>13.XII.21</c:v>
                </c:pt>
                <c:pt idx="354">
                  <c:v>14.XII.21</c:v>
                </c:pt>
                <c:pt idx="355">
                  <c:v>15.XII.21</c:v>
                </c:pt>
                <c:pt idx="356">
                  <c:v>16.XII.21</c:v>
                </c:pt>
                <c:pt idx="357">
                  <c:v>17.XII.21</c:v>
                </c:pt>
                <c:pt idx="358">
                  <c:v>18.XII.21</c:v>
                </c:pt>
                <c:pt idx="359">
                  <c:v>19.XII.21</c:v>
                </c:pt>
                <c:pt idx="360">
                  <c:v>20.XII.21</c:v>
                </c:pt>
                <c:pt idx="361">
                  <c:v>21.XII.21</c:v>
                </c:pt>
                <c:pt idx="362">
                  <c:v>22.XII.21</c:v>
                </c:pt>
                <c:pt idx="363">
                  <c:v>23.XII.21</c:v>
                </c:pt>
                <c:pt idx="364">
                  <c:v>24.XII.21</c:v>
                </c:pt>
                <c:pt idx="365">
                  <c:v>27.XII.21</c:v>
                </c:pt>
                <c:pt idx="366">
                  <c:v>28.XII.21</c:v>
                </c:pt>
                <c:pt idx="367">
                  <c:v>29.XII.21</c:v>
                </c:pt>
                <c:pt idx="368">
                  <c:v>30.XII.21</c:v>
                </c:pt>
                <c:pt idx="369">
                  <c:v>31.XII.21</c:v>
                </c:pt>
                <c:pt idx="370">
                  <c:v>2.I.22</c:v>
                </c:pt>
                <c:pt idx="371">
                  <c:v>3.I.22</c:v>
                </c:pt>
                <c:pt idx="372">
                  <c:v>4.I.22</c:v>
                </c:pt>
                <c:pt idx="373">
                  <c:v>5.I.22</c:v>
                </c:pt>
                <c:pt idx="374">
                  <c:v>6.I.22</c:v>
                </c:pt>
                <c:pt idx="375">
                  <c:v>7.I.22</c:v>
                </c:pt>
                <c:pt idx="376">
                  <c:v>8.I.22</c:v>
                </c:pt>
                <c:pt idx="377">
                  <c:v>9.I.22</c:v>
                </c:pt>
                <c:pt idx="378">
                  <c:v>10.I.22</c:v>
                </c:pt>
                <c:pt idx="379">
                  <c:v>11.I.22</c:v>
                </c:pt>
                <c:pt idx="380">
                  <c:v>12.I.22</c:v>
                </c:pt>
                <c:pt idx="381">
                  <c:v>13.I.22</c:v>
                </c:pt>
                <c:pt idx="382">
                  <c:v>14.I.22</c:v>
                </c:pt>
                <c:pt idx="383">
                  <c:v>15.I.22</c:v>
                </c:pt>
                <c:pt idx="384">
                  <c:v>16.I.22</c:v>
                </c:pt>
                <c:pt idx="385">
                  <c:v>17.I.22</c:v>
                </c:pt>
                <c:pt idx="386">
                  <c:v>18.I.22</c:v>
                </c:pt>
                <c:pt idx="387">
                  <c:v>19.I.22</c:v>
                </c:pt>
                <c:pt idx="388">
                  <c:v>20.I.22</c:v>
                </c:pt>
                <c:pt idx="389">
                  <c:v>21.I.22</c:v>
                </c:pt>
                <c:pt idx="390">
                  <c:v>22.I.22</c:v>
                </c:pt>
                <c:pt idx="391">
                  <c:v>23.I.22</c:v>
                </c:pt>
                <c:pt idx="392">
                  <c:v>24.I.22</c:v>
                </c:pt>
                <c:pt idx="393">
                  <c:v>25.I.22</c:v>
                </c:pt>
                <c:pt idx="394">
                  <c:v>26.I.22</c:v>
                </c:pt>
                <c:pt idx="395">
                  <c:v>27.I.22</c:v>
                </c:pt>
                <c:pt idx="396">
                  <c:v>28.I.22</c:v>
                </c:pt>
                <c:pt idx="397">
                  <c:v>29.I.22</c:v>
                </c:pt>
                <c:pt idx="398">
                  <c:v>30.I.22</c:v>
                </c:pt>
                <c:pt idx="399">
                  <c:v>31.I.22</c:v>
                </c:pt>
                <c:pt idx="400">
                  <c:v>1.II.22</c:v>
                </c:pt>
                <c:pt idx="401">
                  <c:v>2.II.22</c:v>
                </c:pt>
                <c:pt idx="402">
                  <c:v>3.II.22</c:v>
                </c:pt>
                <c:pt idx="403">
                  <c:v>4.II.22</c:v>
                </c:pt>
                <c:pt idx="404">
                  <c:v>5.II.22</c:v>
                </c:pt>
                <c:pt idx="405">
                  <c:v>6.II.22</c:v>
                </c:pt>
                <c:pt idx="406">
                  <c:v>7.II.22</c:v>
                </c:pt>
                <c:pt idx="407">
                  <c:v>8.II.22</c:v>
                </c:pt>
                <c:pt idx="408">
                  <c:v>9.II.22</c:v>
                </c:pt>
                <c:pt idx="409">
                  <c:v>10.II.22</c:v>
                </c:pt>
                <c:pt idx="410">
                  <c:v>11.II.22</c:v>
                </c:pt>
                <c:pt idx="411">
                  <c:v>12.II.22</c:v>
                </c:pt>
                <c:pt idx="412">
                  <c:v>14.II.22</c:v>
                </c:pt>
                <c:pt idx="413">
                  <c:v>15.II.22</c:v>
                </c:pt>
                <c:pt idx="414">
                  <c:v>16.II.22</c:v>
                </c:pt>
                <c:pt idx="415">
                  <c:v>17.II.22</c:v>
                </c:pt>
                <c:pt idx="416">
                  <c:v>18.II.22</c:v>
                </c:pt>
                <c:pt idx="417">
                  <c:v>19.II.22</c:v>
                </c:pt>
                <c:pt idx="418">
                  <c:v>21.II.22</c:v>
                </c:pt>
                <c:pt idx="419">
                  <c:v>22.II.22</c:v>
                </c:pt>
                <c:pt idx="420">
                  <c:v>23.II.22</c:v>
                </c:pt>
                <c:pt idx="421">
                  <c:v>24.II.22</c:v>
                </c:pt>
                <c:pt idx="422">
                  <c:v>25.II.22</c:v>
                </c:pt>
                <c:pt idx="423">
                  <c:v>28.II.22</c:v>
                </c:pt>
                <c:pt idx="424">
                  <c:v>1.III.22</c:v>
                </c:pt>
                <c:pt idx="425">
                  <c:v>2.III.22</c:v>
                </c:pt>
                <c:pt idx="426">
                  <c:v>3.III.22</c:v>
                </c:pt>
                <c:pt idx="427">
                  <c:v>4.III.22</c:v>
                </c:pt>
              </c:strCache>
            </c:strRef>
          </c:cat>
          <c:val>
            <c:numRef>
              <c:f>List1!$G$4:$PR$4</c:f>
              <c:numCache>
                <c:formatCode>General</c:formatCode>
                <c:ptCount val="428"/>
                <c:pt idx="2">
                  <c:v>193</c:v>
                </c:pt>
                <c:pt idx="3">
                  <c:v>640</c:v>
                </c:pt>
                <c:pt idx="4">
                  <c:v>1248</c:v>
                </c:pt>
                <c:pt idx="5">
                  <c:v>1874</c:v>
                </c:pt>
                <c:pt idx="6">
                  <c:v>2047</c:v>
                </c:pt>
                <c:pt idx="7">
                  <c:v>2076</c:v>
                </c:pt>
                <c:pt idx="8">
                  <c:v>2364</c:v>
                </c:pt>
                <c:pt idx="9">
                  <c:v>2575</c:v>
                </c:pt>
                <c:pt idx="10">
                  <c:v>3202</c:v>
                </c:pt>
                <c:pt idx="11">
                  <c:v>4164</c:v>
                </c:pt>
                <c:pt idx="12">
                  <c:v>5582</c:v>
                </c:pt>
                <c:pt idx="13">
                  <c:v>7182</c:v>
                </c:pt>
                <c:pt idx="14">
                  <c:v>9029</c:v>
                </c:pt>
                <c:pt idx="15">
                  <c:v>9337</c:v>
                </c:pt>
                <c:pt idx="16">
                  <c:v>9646</c:v>
                </c:pt>
                <c:pt idx="17">
                  <c:v>11511</c:v>
                </c:pt>
                <c:pt idx="18">
                  <c:v>13792</c:v>
                </c:pt>
                <c:pt idx="19">
                  <c:v>15832</c:v>
                </c:pt>
                <c:pt idx="20">
                  <c:v>17720</c:v>
                </c:pt>
                <c:pt idx="21">
                  <c:v>19329</c:v>
                </c:pt>
                <c:pt idx="22">
                  <c:v>19549</c:v>
                </c:pt>
                <c:pt idx="23">
                  <c:v>19645</c:v>
                </c:pt>
                <c:pt idx="24">
                  <c:v>20819</c:v>
                </c:pt>
                <c:pt idx="25">
                  <c:v>21753</c:v>
                </c:pt>
                <c:pt idx="26">
                  <c:v>22697</c:v>
                </c:pt>
                <c:pt idx="27">
                  <c:v>23554</c:v>
                </c:pt>
                <c:pt idx="28">
                  <c:v>24306</c:v>
                </c:pt>
                <c:pt idx="29">
                  <c:v>24370</c:v>
                </c:pt>
                <c:pt idx="30">
                  <c:v>24415</c:v>
                </c:pt>
                <c:pt idx="31">
                  <c:v>24866</c:v>
                </c:pt>
                <c:pt idx="32">
                  <c:v>25319</c:v>
                </c:pt>
                <c:pt idx="33">
                  <c:v>25715</c:v>
                </c:pt>
                <c:pt idx="34">
                  <c:v>26118</c:v>
                </c:pt>
                <c:pt idx="35">
                  <c:v>26502</c:v>
                </c:pt>
                <c:pt idx="36">
                  <c:v>26526</c:v>
                </c:pt>
                <c:pt idx="37">
                  <c:v>26558</c:v>
                </c:pt>
                <c:pt idx="38">
                  <c:v>26850</c:v>
                </c:pt>
                <c:pt idx="39">
                  <c:v>27140</c:v>
                </c:pt>
                <c:pt idx="40">
                  <c:v>27372</c:v>
                </c:pt>
                <c:pt idx="41">
                  <c:v>27556</c:v>
                </c:pt>
                <c:pt idx="42">
                  <c:v>27791</c:v>
                </c:pt>
                <c:pt idx="43">
                  <c:v>27800</c:v>
                </c:pt>
                <c:pt idx="44">
                  <c:v>27818</c:v>
                </c:pt>
                <c:pt idx="45">
                  <c:v>28055</c:v>
                </c:pt>
                <c:pt idx="46">
                  <c:v>28250</c:v>
                </c:pt>
                <c:pt idx="47">
                  <c:v>28517</c:v>
                </c:pt>
                <c:pt idx="48">
                  <c:v>28868</c:v>
                </c:pt>
                <c:pt idx="49">
                  <c:v>29260</c:v>
                </c:pt>
                <c:pt idx="50">
                  <c:v>29372</c:v>
                </c:pt>
                <c:pt idx="51">
                  <c:v>29438</c:v>
                </c:pt>
                <c:pt idx="52">
                  <c:v>29853</c:v>
                </c:pt>
                <c:pt idx="53">
                  <c:v>30359</c:v>
                </c:pt>
                <c:pt idx="54">
                  <c:v>30904</c:v>
                </c:pt>
                <c:pt idx="55">
                  <c:v>31461</c:v>
                </c:pt>
                <c:pt idx="56">
                  <c:v>32115</c:v>
                </c:pt>
                <c:pt idx="57">
                  <c:v>32340</c:v>
                </c:pt>
                <c:pt idx="58">
                  <c:v>32397</c:v>
                </c:pt>
                <c:pt idx="59">
                  <c:v>33081</c:v>
                </c:pt>
                <c:pt idx="60">
                  <c:v>34081</c:v>
                </c:pt>
                <c:pt idx="61">
                  <c:v>35160</c:v>
                </c:pt>
                <c:pt idx="62">
                  <c:v>36312</c:v>
                </c:pt>
                <c:pt idx="63">
                  <c:v>37385</c:v>
                </c:pt>
                <c:pt idx="64">
                  <c:v>37544</c:v>
                </c:pt>
                <c:pt idx="65">
                  <c:v>37674</c:v>
                </c:pt>
                <c:pt idx="66">
                  <c:v>38787</c:v>
                </c:pt>
                <c:pt idx="67">
                  <c:v>39996</c:v>
                </c:pt>
                <c:pt idx="68">
                  <c:v>41108</c:v>
                </c:pt>
                <c:pt idx="69">
                  <c:v>42110</c:v>
                </c:pt>
                <c:pt idx="70">
                  <c:v>43297</c:v>
                </c:pt>
                <c:pt idx="71">
                  <c:v>43587</c:v>
                </c:pt>
                <c:pt idx="72">
                  <c:v>43802</c:v>
                </c:pt>
                <c:pt idx="73">
                  <c:v>44645</c:v>
                </c:pt>
                <c:pt idx="74">
                  <c:v>45467</c:v>
                </c:pt>
                <c:pt idx="75">
                  <c:v>46365</c:v>
                </c:pt>
                <c:pt idx="76">
                  <c:v>47562</c:v>
                </c:pt>
                <c:pt idx="77">
                  <c:v>48674</c:v>
                </c:pt>
                <c:pt idx="78">
                  <c:v>48958</c:v>
                </c:pt>
                <c:pt idx="79">
                  <c:v>49199</c:v>
                </c:pt>
                <c:pt idx="80">
                  <c:v>49831</c:v>
                </c:pt>
                <c:pt idx="81">
                  <c:v>50759</c:v>
                </c:pt>
                <c:pt idx="82">
                  <c:v>51698</c:v>
                </c:pt>
                <c:pt idx="83">
                  <c:v>52476</c:v>
                </c:pt>
                <c:pt idx="84">
                  <c:v>53433</c:v>
                </c:pt>
                <c:pt idx="85">
                  <c:v>53833</c:v>
                </c:pt>
                <c:pt idx="86">
                  <c:v>54038</c:v>
                </c:pt>
                <c:pt idx="87">
                  <c:v>54487</c:v>
                </c:pt>
                <c:pt idx="88">
                  <c:v>54982</c:v>
                </c:pt>
                <c:pt idx="89">
                  <c:v>55398</c:v>
                </c:pt>
                <c:pt idx="90">
                  <c:v>55943</c:v>
                </c:pt>
                <c:pt idx="91">
                  <c:v>56521</c:v>
                </c:pt>
                <c:pt idx="92">
                  <c:v>56681</c:v>
                </c:pt>
                <c:pt idx="93">
                  <c:v>56817</c:v>
                </c:pt>
                <c:pt idx="94">
                  <c:v>57127</c:v>
                </c:pt>
                <c:pt idx="95">
                  <c:v>57549</c:v>
                </c:pt>
                <c:pt idx="96">
                  <c:v>58044</c:v>
                </c:pt>
                <c:pt idx="97">
                  <c:v>58474</c:v>
                </c:pt>
                <c:pt idx="98">
                  <c:v>58561</c:v>
                </c:pt>
                <c:pt idx="99">
                  <c:v>58619</c:v>
                </c:pt>
                <c:pt idx="100">
                  <c:v>58657</c:v>
                </c:pt>
                <c:pt idx="101">
                  <c:v>58686</c:v>
                </c:pt>
                <c:pt idx="102">
                  <c:v>58915</c:v>
                </c:pt>
                <c:pt idx="103">
                  <c:v>59178</c:v>
                </c:pt>
                <c:pt idx="104">
                  <c:v>59718</c:v>
                </c:pt>
                <c:pt idx="105">
                  <c:v>60221</c:v>
                </c:pt>
                <c:pt idx="106">
                  <c:v>60394</c:v>
                </c:pt>
                <c:pt idx="107">
                  <c:v>60510</c:v>
                </c:pt>
                <c:pt idx="108">
                  <c:v>60887</c:v>
                </c:pt>
                <c:pt idx="109">
                  <c:v>61200</c:v>
                </c:pt>
                <c:pt idx="110">
                  <c:v>61585</c:v>
                </c:pt>
                <c:pt idx="111">
                  <c:v>62136</c:v>
                </c:pt>
                <c:pt idx="112">
                  <c:v>62783</c:v>
                </c:pt>
                <c:pt idx="113">
                  <c:v>62961</c:v>
                </c:pt>
                <c:pt idx="114">
                  <c:v>63155</c:v>
                </c:pt>
                <c:pt idx="115">
                  <c:v>63612</c:v>
                </c:pt>
                <c:pt idx="116">
                  <c:v>64038</c:v>
                </c:pt>
                <c:pt idx="117">
                  <c:v>64538</c:v>
                </c:pt>
                <c:pt idx="118">
                  <c:v>65138</c:v>
                </c:pt>
                <c:pt idx="119">
                  <c:v>65785</c:v>
                </c:pt>
                <c:pt idx="120">
                  <c:v>65969</c:v>
                </c:pt>
                <c:pt idx="121">
                  <c:v>66120</c:v>
                </c:pt>
                <c:pt idx="122">
                  <c:v>66601</c:v>
                </c:pt>
                <c:pt idx="123">
                  <c:v>67023</c:v>
                </c:pt>
                <c:pt idx="124">
                  <c:v>67591</c:v>
                </c:pt>
                <c:pt idx="125">
                  <c:v>68178</c:v>
                </c:pt>
                <c:pt idx="126">
                  <c:v>68796</c:v>
                </c:pt>
                <c:pt idx="127">
                  <c:v>68950</c:v>
                </c:pt>
                <c:pt idx="128">
                  <c:v>69105</c:v>
                </c:pt>
                <c:pt idx="129">
                  <c:v>69561</c:v>
                </c:pt>
                <c:pt idx="130">
                  <c:v>70020</c:v>
                </c:pt>
                <c:pt idx="131">
                  <c:v>70546</c:v>
                </c:pt>
                <c:pt idx="132">
                  <c:v>71078</c:v>
                </c:pt>
                <c:pt idx="133">
                  <c:v>71640</c:v>
                </c:pt>
                <c:pt idx="134">
                  <c:v>71862</c:v>
                </c:pt>
                <c:pt idx="135">
                  <c:v>72032</c:v>
                </c:pt>
                <c:pt idx="136">
                  <c:v>72508</c:v>
                </c:pt>
                <c:pt idx="137">
                  <c:v>72940</c:v>
                </c:pt>
                <c:pt idx="138">
                  <c:v>73417</c:v>
                </c:pt>
                <c:pt idx="139">
                  <c:v>73966</c:v>
                </c:pt>
                <c:pt idx="140">
                  <c:v>74477</c:v>
                </c:pt>
                <c:pt idx="141">
                  <c:v>74686</c:v>
                </c:pt>
                <c:pt idx="142">
                  <c:v>74836</c:v>
                </c:pt>
                <c:pt idx="143">
                  <c:v>75226</c:v>
                </c:pt>
                <c:pt idx="144">
                  <c:v>75644</c:v>
                </c:pt>
                <c:pt idx="145">
                  <c:v>76108</c:v>
                </c:pt>
                <c:pt idx="146">
                  <c:v>76554</c:v>
                </c:pt>
                <c:pt idx="147">
                  <c:v>77011</c:v>
                </c:pt>
                <c:pt idx="148">
                  <c:v>77189</c:v>
                </c:pt>
                <c:pt idx="149">
                  <c:v>77305</c:v>
                </c:pt>
                <c:pt idx="150">
                  <c:v>77594</c:v>
                </c:pt>
                <c:pt idx="151">
                  <c:v>77924</c:v>
                </c:pt>
                <c:pt idx="152">
                  <c:v>78336</c:v>
                </c:pt>
                <c:pt idx="153">
                  <c:v>78709</c:v>
                </c:pt>
                <c:pt idx="154">
                  <c:v>79149</c:v>
                </c:pt>
                <c:pt idx="155">
                  <c:v>79336</c:v>
                </c:pt>
                <c:pt idx="156">
                  <c:v>79503</c:v>
                </c:pt>
                <c:pt idx="157">
                  <c:v>79846</c:v>
                </c:pt>
                <c:pt idx="158">
                  <c:v>80218</c:v>
                </c:pt>
                <c:pt idx="159">
                  <c:v>80670</c:v>
                </c:pt>
                <c:pt idx="160">
                  <c:v>81087</c:v>
                </c:pt>
                <c:pt idx="161">
                  <c:v>81554</c:v>
                </c:pt>
                <c:pt idx="162">
                  <c:v>81816</c:v>
                </c:pt>
                <c:pt idx="163">
                  <c:v>82060</c:v>
                </c:pt>
                <c:pt idx="164">
                  <c:v>82539</c:v>
                </c:pt>
                <c:pt idx="165">
                  <c:v>83087</c:v>
                </c:pt>
                <c:pt idx="166">
                  <c:v>83576</c:v>
                </c:pt>
                <c:pt idx="167">
                  <c:v>84010</c:v>
                </c:pt>
                <c:pt idx="168">
                  <c:v>84475</c:v>
                </c:pt>
                <c:pt idx="169">
                  <c:v>84768</c:v>
                </c:pt>
                <c:pt idx="170">
                  <c:v>84996</c:v>
                </c:pt>
                <c:pt idx="171">
                  <c:v>85352</c:v>
                </c:pt>
                <c:pt idx="172">
                  <c:v>85788</c:v>
                </c:pt>
                <c:pt idx="173">
                  <c:v>86178</c:v>
                </c:pt>
                <c:pt idx="174">
                  <c:v>86547</c:v>
                </c:pt>
                <c:pt idx="175">
                  <c:v>86929</c:v>
                </c:pt>
                <c:pt idx="176">
                  <c:v>87120</c:v>
                </c:pt>
                <c:pt idx="177">
                  <c:v>87262</c:v>
                </c:pt>
                <c:pt idx="178">
                  <c:v>87561</c:v>
                </c:pt>
                <c:pt idx="179">
                  <c:v>87880</c:v>
                </c:pt>
                <c:pt idx="180">
                  <c:v>88137</c:v>
                </c:pt>
                <c:pt idx="181">
                  <c:v>88427</c:v>
                </c:pt>
                <c:pt idx="182">
                  <c:v>88687</c:v>
                </c:pt>
                <c:pt idx="183">
                  <c:v>88839</c:v>
                </c:pt>
                <c:pt idx="184">
                  <c:v>88952</c:v>
                </c:pt>
                <c:pt idx="185">
                  <c:v>89225</c:v>
                </c:pt>
                <c:pt idx="186">
                  <c:v>89474</c:v>
                </c:pt>
                <c:pt idx="187">
                  <c:v>89718</c:v>
                </c:pt>
                <c:pt idx="188">
                  <c:v>89897</c:v>
                </c:pt>
                <c:pt idx="189">
                  <c:v>90135</c:v>
                </c:pt>
                <c:pt idx="190">
                  <c:v>90186</c:v>
                </c:pt>
                <c:pt idx="191">
                  <c:v>90247</c:v>
                </c:pt>
                <c:pt idx="192">
                  <c:v>90305</c:v>
                </c:pt>
                <c:pt idx="193">
                  <c:v>90365</c:v>
                </c:pt>
                <c:pt idx="194">
                  <c:v>90573</c:v>
                </c:pt>
                <c:pt idx="195">
                  <c:v>90791</c:v>
                </c:pt>
                <c:pt idx="196">
                  <c:v>91016</c:v>
                </c:pt>
                <c:pt idx="197">
                  <c:v>91109</c:v>
                </c:pt>
                <c:pt idx="198">
                  <c:v>91167</c:v>
                </c:pt>
                <c:pt idx="199">
                  <c:v>91403</c:v>
                </c:pt>
                <c:pt idx="200">
                  <c:v>91623</c:v>
                </c:pt>
                <c:pt idx="201">
                  <c:v>91864</c:v>
                </c:pt>
                <c:pt idx="202">
                  <c:v>92113</c:v>
                </c:pt>
                <c:pt idx="203">
                  <c:v>92364</c:v>
                </c:pt>
                <c:pt idx="204">
                  <c:v>92474</c:v>
                </c:pt>
                <c:pt idx="205">
                  <c:v>92543</c:v>
                </c:pt>
                <c:pt idx="206">
                  <c:v>92747</c:v>
                </c:pt>
                <c:pt idx="207">
                  <c:v>92907</c:v>
                </c:pt>
                <c:pt idx="208">
                  <c:v>93128</c:v>
                </c:pt>
                <c:pt idx="209">
                  <c:v>93307</c:v>
                </c:pt>
                <c:pt idx="210">
                  <c:v>93520</c:v>
                </c:pt>
                <c:pt idx="211">
                  <c:v>93582</c:v>
                </c:pt>
                <c:pt idx="212">
                  <c:v>93637</c:v>
                </c:pt>
                <c:pt idx="213">
                  <c:v>93819</c:v>
                </c:pt>
                <c:pt idx="214">
                  <c:v>94018</c:v>
                </c:pt>
                <c:pt idx="215">
                  <c:v>94195</c:v>
                </c:pt>
                <c:pt idx="216">
                  <c:v>94355</c:v>
                </c:pt>
                <c:pt idx="217">
                  <c:v>94567</c:v>
                </c:pt>
                <c:pt idx="218">
                  <c:v>94633</c:v>
                </c:pt>
                <c:pt idx="219">
                  <c:v>94683</c:v>
                </c:pt>
                <c:pt idx="220">
                  <c:v>94830</c:v>
                </c:pt>
                <c:pt idx="221">
                  <c:v>94960</c:v>
                </c:pt>
                <c:pt idx="222">
                  <c:v>95105</c:v>
                </c:pt>
                <c:pt idx="223">
                  <c:v>95232</c:v>
                </c:pt>
                <c:pt idx="224">
                  <c:v>95361</c:v>
                </c:pt>
                <c:pt idx="225">
                  <c:v>95399</c:v>
                </c:pt>
                <c:pt idx="226">
                  <c:v>95433</c:v>
                </c:pt>
                <c:pt idx="227">
                  <c:v>95537</c:v>
                </c:pt>
                <c:pt idx="228">
                  <c:v>95653</c:v>
                </c:pt>
                <c:pt idx="229">
                  <c:v>95726</c:v>
                </c:pt>
                <c:pt idx="230">
                  <c:v>95831</c:v>
                </c:pt>
                <c:pt idx="231">
                  <c:v>95935</c:v>
                </c:pt>
                <c:pt idx="232">
                  <c:v>95961</c:v>
                </c:pt>
                <c:pt idx="233">
                  <c:v>95980</c:v>
                </c:pt>
                <c:pt idx="234">
                  <c:v>96061</c:v>
                </c:pt>
                <c:pt idx="235">
                  <c:v>96140</c:v>
                </c:pt>
                <c:pt idx="236">
                  <c:v>96223</c:v>
                </c:pt>
                <c:pt idx="237">
                  <c:v>96295</c:v>
                </c:pt>
                <c:pt idx="238">
                  <c:v>96393</c:v>
                </c:pt>
                <c:pt idx="239">
                  <c:v>96411</c:v>
                </c:pt>
                <c:pt idx="240">
                  <c:v>96430</c:v>
                </c:pt>
                <c:pt idx="241">
                  <c:v>96524</c:v>
                </c:pt>
                <c:pt idx="242">
                  <c:v>96600</c:v>
                </c:pt>
                <c:pt idx="243">
                  <c:v>96677</c:v>
                </c:pt>
                <c:pt idx="244">
                  <c:v>96740</c:v>
                </c:pt>
                <c:pt idx="245">
                  <c:v>96843</c:v>
                </c:pt>
                <c:pt idx="246">
                  <c:v>96869</c:v>
                </c:pt>
                <c:pt idx="247">
                  <c:v>96879</c:v>
                </c:pt>
                <c:pt idx="248">
                  <c:v>96958</c:v>
                </c:pt>
                <c:pt idx="249">
                  <c:v>97037</c:v>
                </c:pt>
                <c:pt idx="250">
                  <c:v>97086</c:v>
                </c:pt>
                <c:pt idx="251">
                  <c:v>97159</c:v>
                </c:pt>
                <c:pt idx="252">
                  <c:v>97252</c:v>
                </c:pt>
                <c:pt idx="253">
                  <c:v>97267</c:v>
                </c:pt>
                <c:pt idx="254">
                  <c:v>97285</c:v>
                </c:pt>
                <c:pt idx="255">
                  <c:v>97349</c:v>
                </c:pt>
                <c:pt idx="256">
                  <c:v>97384</c:v>
                </c:pt>
                <c:pt idx="257">
                  <c:v>97437</c:v>
                </c:pt>
                <c:pt idx="258">
                  <c:v>97496</c:v>
                </c:pt>
                <c:pt idx="259">
                  <c:v>97566</c:v>
                </c:pt>
                <c:pt idx="260">
                  <c:v>97582</c:v>
                </c:pt>
                <c:pt idx="261">
                  <c:v>97595</c:v>
                </c:pt>
                <c:pt idx="262">
                  <c:v>97643</c:v>
                </c:pt>
                <c:pt idx="263">
                  <c:v>97694</c:v>
                </c:pt>
                <c:pt idx="264">
                  <c:v>97737</c:v>
                </c:pt>
                <c:pt idx="265">
                  <c:v>97783</c:v>
                </c:pt>
                <c:pt idx="266">
                  <c:v>97855</c:v>
                </c:pt>
                <c:pt idx="267">
                  <c:v>97874</c:v>
                </c:pt>
                <c:pt idx="268">
                  <c:v>97880</c:v>
                </c:pt>
                <c:pt idx="269">
                  <c:v>97924</c:v>
                </c:pt>
                <c:pt idx="270">
                  <c:v>97971</c:v>
                </c:pt>
                <c:pt idx="271">
                  <c:v>98014</c:v>
                </c:pt>
                <c:pt idx="272">
                  <c:v>98072</c:v>
                </c:pt>
                <c:pt idx="273">
                  <c:v>98141</c:v>
                </c:pt>
                <c:pt idx="274">
                  <c:v>98157</c:v>
                </c:pt>
                <c:pt idx="275">
                  <c:v>98163</c:v>
                </c:pt>
                <c:pt idx="276">
                  <c:v>98205</c:v>
                </c:pt>
                <c:pt idx="277">
                  <c:v>98211</c:v>
                </c:pt>
                <c:pt idx="278">
                  <c:v>98238</c:v>
                </c:pt>
                <c:pt idx="279">
                  <c:v>98284</c:v>
                </c:pt>
                <c:pt idx="280">
                  <c:v>98322</c:v>
                </c:pt>
                <c:pt idx="281">
                  <c:v>98330</c:v>
                </c:pt>
                <c:pt idx="282">
                  <c:v>98337</c:v>
                </c:pt>
                <c:pt idx="283">
                  <c:v>98367</c:v>
                </c:pt>
                <c:pt idx="284">
                  <c:v>98396</c:v>
                </c:pt>
                <c:pt idx="285">
                  <c:v>98434</c:v>
                </c:pt>
                <c:pt idx="286">
                  <c:v>98458</c:v>
                </c:pt>
                <c:pt idx="287">
                  <c:v>98506</c:v>
                </c:pt>
                <c:pt idx="288">
                  <c:v>98515</c:v>
                </c:pt>
                <c:pt idx="289">
                  <c:v>98522</c:v>
                </c:pt>
                <c:pt idx="290">
                  <c:v>98550</c:v>
                </c:pt>
                <c:pt idx="291">
                  <c:v>98596</c:v>
                </c:pt>
                <c:pt idx="292">
                  <c:v>98633</c:v>
                </c:pt>
                <c:pt idx="293">
                  <c:v>98661</c:v>
                </c:pt>
                <c:pt idx="294">
                  <c:v>98719</c:v>
                </c:pt>
                <c:pt idx="295">
                  <c:v>98736</c:v>
                </c:pt>
                <c:pt idx="296">
                  <c:v>98747</c:v>
                </c:pt>
                <c:pt idx="297">
                  <c:v>98805</c:v>
                </c:pt>
                <c:pt idx="298">
                  <c:v>98837</c:v>
                </c:pt>
                <c:pt idx="299">
                  <c:v>98896</c:v>
                </c:pt>
                <c:pt idx="300">
                  <c:v>98996</c:v>
                </c:pt>
                <c:pt idx="301">
                  <c:v>99140</c:v>
                </c:pt>
                <c:pt idx="302">
                  <c:v>99190</c:v>
                </c:pt>
                <c:pt idx="303">
                  <c:v>99224</c:v>
                </c:pt>
                <c:pt idx="304">
                  <c:v>99341</c:v>
                </c:pt>
                <c:pt idx="305">
                  <c:v>99498</c:v>
                </c:pt>
                <c:pt idx="306">
                  <c:v>99668</c:v>
                </c:pt>
                <c:pt idx="307">
                  <c:v>99708</c:v>
                </c:pt>
                <c:pt idx="308">
                  <c:v>99889</c:v>
                </c:pt>
                <c:pt idx="309">
                  <c:v>99939</c:v>
                </c:pt>
                <c:pt idx="310">
                  <c:v>99974</c:v>
                </c:pt>
                <c:pt idx="311">
                  <c:v>100178</c:v>
                </c:pt>
                <c:pt idx="312">
                  <c:v>100355</c:v>
                </c:pt>
                <c:pt idx="313">
                  <c:v>100547</c:v>
                </c:pt>
                <c:pt idx="314">
                  <c:v>100755</c:v>
                </c:pt>
                <c:pt idx="315">
                  <c:v>101006</c:v>
                </c:pt>
                <c:pt idx="316">
                  <c:v>101079</c:v>
                </c:pt>
                <c:pt idx="317">
                  <c:v>101122</c:v>
                </c:pt>
                <c:pt idx="318">
                  <c:v>101306</c:v>
                </c:pt>
                <c:pt idx="319">
                  <c:v>101456</c:v>
                </c:pt>
                <c:pt idx="320">
                  <c:v>101620</c:v>
                </c:pt>
                <c:pt idx="321">
                  <c:v>101808</c:v>
                </c:pt>
                <c:pt idx="322">
                  <c:v>102074</c:v>
                </c:pt>
                <c:pt idx="323">
                  <c:v>102128</c:v>
                </c:pt>
                <c:pt idx="324">
                  <c:v>102166</c:v>
                </c:pt>
                <c:pt idx="325">
                  <c:v>102349</c:v>
                </c:pt>
                <c:pt idx="326">
                  <c:v>102560</c:v>
                </c:pt>
                <c:pt idx="327">
                  <c:v>102599</c:v>
                </c:pt>
                <c:pt idx="328">
                  <c:v>102839</c:v>
                </c:pt>
                <c:pt idx="329">
                  <c:v>103118</c:v>
                </c:pt>
                <c:pt idx="330">
                  <c:v>103197</c:v>
                </c:pt>
                <c:pt idx="331">
                  <c:v>103261</c:v>
                </c:pt>
                <c:pt idx="332">
                  <c:v>103448</c:v>
                </c:pt>
                <c:pt idx="333">
                  <c:v>103641</c:v>
                </c:pt>
                <c:pt idx="334">
                  <c:v>103842</c:v>
                </c:pt>
                <c:pt idx="335">
                  <c:v>104053</c:v>
                </c:pt>
                <c:pt idx="336">
                  <c:v>104273</c:v>
                </c:pt>
                <c:pt idx="337">
                  <c:v>104351</c:v>
                </c:pt>
                <c:pt idx="338">
                  <c:v>104374</c:v>
                </c:pt>
                <c:pt idx="339">
                  <c:v>104544</c:v>
                </c:pt>
                <c:pt idx="340">
                  <c:v>104691</c:v>
                </c:pt>
                <c:pt idx="341">
                  <c:v>104852</c:v>
                </c:pt>
                <c:pt idx="342">
                  <c:v>104964</c:v>
                </c:pt>
                <c:pt idx="343">
                  <c:v>105083</c:v>
                </c:pt>
                <c:pt idx="344">
                  <c:v>105105</c:v>
                </c:pt>
                <c:pt idx="345">
                  <c:v>105112</c:v>
                </c:pt>
                <c:pt idx="346">
                  <c:v>105183</c:v>
                </c:pt>
                <c:pt idx="347">
                  <c:v>105260</c:v>
                </c:pt>
                <c:pt idx="348">
                  <c:v>105348</c:v>
                </c:pt>
                <c:pt idx="349">
                  <c:v>105422</c:v>
                </c:pt>
                <c:pt idx="350">
                  <c:v>105509</c:v>
                </c:pt>
                <c:pt idx="351">
                  <c:v>105527</c:v>
                </c:pt>
                <c:pt idx="352">
                  <c:v>105540</c:v>
                </c:pt>
                <c:pt idx="353">
                  <c:v>105616</c:v>
                </c:pt>
                <c:pt idx="354">
                  <c:v>105689</c:v>
                </c:pt>
                <c:pt idx="355">
                  <c:v>105735</c:v>
                </c:pt>
                <c:pt idx="356">
                  <c:v>105809</c:v>
                </c:pt>
                <c:pt idx="357">
                  <c:v>105899</c:v>
                </c:pt>
                <c:pt idx="358">
                  <c:v>105925</c:v>
                </c:pt>
                <c:pt idx="359">
                  <c:v>105934</c:v>
                </c:pt>
                <c:pt idx="360">
                  <c:v>105990</c:v>
                </c:pt>
                <c:pt idx="361">
                  <c:v>106048</c:v>
                </c:pt>
                <c:pt idx="362">
                  <c:v>106087</c:v>
                </c:pt>
                <c:pt idx="363">
                  <c:v>106097</c:v>
                </c:pt>
                <c:pt idx="364">
                  <c:v>106097</c:v>
                </c:pt>
                <c:pt idx="365">
                  <c:v>106125</c:v>
                </c:pt>
                <c:pt idx="366">
                  <c:v>106154</c:v>
                </c:pt>
                <c:pt idx="367">
                  <c:v>106180</c:v>
                </c:pt>
                <c:pt idx="368">
                  <c:v>106214</c:v>
                </c:pt>
                <c:pt idx="369">
                  <c:v>106217</c:v>
                </c:pt>
                <c:pt idx="370">
                  <c:v>106220</c:v>
                </c:pt>
                <c:pt idx="371">
                  <c:v>106251</c:v>
                </c:pt>
                <c:pt idx="372">
                  <c:v>106293</c:v>
                </c:pt>
                <c:pt idx="373">
                  <c:v>106327</c:v>
                </c:pt>
                <c:pt idx="374">
                  <c:v>106378</c:v>
                </c:pt>
                <c:pt idx="375">
                  <c:v>106455</c:v>
                </c:pt>
                <c:pt idx="376">
                  <c:v>106466</c:v>
                </c:pt>
                <c:pt idx="377">
                  <c:v>106478</c:v>
                </c:pt>
                <c:pt idx="378">
                  <c:v>106516</c:v>
                </c:pt>
                <c:pt idx="379">
                  <c:v>106555</c:v>
                </c:pt>
                <c:pt idx="380">
                  <c:v>106602</c:v>
                </c:pt>
                <c:pt idx="381">
                  <c:v>106651</c:v>
                </c:pt>
                <c:pt idx="382">
                  <c:v>106711</c:v>
                </c:pt>
                <c:pt idx="383">
                  <c:v>106731</c:v>
                </c:pt>
                <c:pt idx="384">
                  <c:v>106741</c:v>
                </c:pt>
                <c:pt idx="385">
                  <c:v>106780</c:v>
                </c:pt>
                <c:pt idx="386">
                  <c:v>106828</c:v>
                </c:pt>
                <c:pt idx="387">
                  <c:v>106855</c:v>
                </c:pt>
                <c:pt idx="388">
                  <c:v>106880</c:v>
                </c:pt>
                <c:pt idx="389">
                  <c:v>106930</c:v>
                </c:pt>
                <c:pt idx="390">
                  <c:v>106934</c:v>
                </c:pt>
                <c:pt idx="391">
                  <c:v>106939</c:v>
                </c:pt>
                <c:pt idx="392">
                  <c:v>106960</c:v>
                </c:pt>
                <c:pt idx="393">
                  <c:v>106979</c:v>
                </c:pt>
                <c:pt idx="394">
                  <c:v>107001</c:v>
                </c:pt>
                <c:pt idx="395">
                  <c:v>107018</c:v>
                </c:pt>
                <c:pt idx="396">
                  <c:v>107044</c:v>
                </c:pt>
                <c:pt idx="397">
                  <c:v>107050</c:v>
                </c:pt>
                <c:pt idx="398">
                  <c:v>107052</c:v>
                </c:pt>
                <c:pt idx="399">
                  <c:v>107059</c:v>
                </c:pt>
                <c:pt idx="400">
                  <c:v>107069</c:v>
                </c:pt>
                <c:pt idx="401">
                  <c:v>107080</c:v>
                </c:pt>
                <c:pt idx="402">
                  <c:v>107088</c:v>
                </c:pt>
                <c:pt idx="403">
                  <c:v>107100</c:v>
                </c:pt>
                <c:pt idx="404">
                  <c:v>107101</c:v>
                </c:pt>
                <c:pt idx="405">
                  <c:v>107102</c:v>
                </c:pt>
                <c:pt idx="406">
                  <c:v>107109</c:v>
                </c:pt>
                <c:pt idx="407">
                  <c:v>107116</c:v>
                </c:pt>
                <c:pt idx="408">
                  <c:v>107121</c:v>
                </c:pt>
                <c:pt idx="409">
                  <c:v>107126</c:v>
                </c:pt>
                <c:pt idx="410">
                  <c:v>107140</c:v>
                </c:pt>
                <c:pt idx="411">
                  <c:v>107141</c:v>
                </c:pt>
                <c:pt idx="412">
                  <c:v>107143</c:v>
                </c:pt>
                <c:pt idx="413">
                  <c:v>107149</c:v>
                </c:pt>
                <c:pt idx="414">
                  <c:v>107154</c:v>
                </c:pt>
                <c:pt idx="415">
                  <c:v>107155</c:v>
                </c:pt>
                <c:pt idx="416">
                  <c:v>107156</c:v>
                </c:pt>
                <c:pt idx="417">
                  <c:v>107158</c:v>
                </c:pt>
                <c:pt idx="418">
                  <c:v>107161</c:v>
                </c:pt>
                <c:pt idx="419">
                  <c:v>107163</c:v>
                </c:pt>
                <c:pt idx="420">
                  <c:v>107163</c:v>
                </c:pt>
                <c:pt idx="421">
                  <c:v>107163</c:v>
                </c:pt>
                <c:pt idx="422">
                  <c:v>107166</c:v>
                </c:pt>
                <c:pt idx="423">
                  <c:v>107167</c:v>
                </c:pt>
                <c:pt idx="424">
                  <c:v>107170</c:v>
                </c:pt>
                <c:pt idx="425">
                  <c:v>107171</c:v>
                </c:pt>
                <c:pt idx="426">
                  <c:v>107171</c:v>
                </c:pt>
                <c:pt idx="427">
                  <c:v>107183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round/>
            </a:ln>
            <a:effectLst/>
          </c:spPr>
          <c:marker>
            <c:symbol val="none"/>
          </c:marker>
          <c:cat>
            <c:strRef>
              <c:f>List1!$G$1:$PR$1</c:f>
              <c:strCache>
                <c:ptCount val="428"/>
                <c:pt idx="0">
                  <c:v>25-XII.20</c:v>
                </c:pt>
                <c:pt idx="1">
                  <c:v>26-XII.20</c:v>
                </c:pt>
                <c:pt idx="2">
                  <c:v>27.XII.20</c:v>
                </c:pt>
                <c:pt idx="3">
                  <c:v>28.XII.20</c:v>
                </c:pt>
                <c:pt idx="4">
                  <c:v>29.XII.20</c:v>
                </c:pt>
                <c:pt idx="5">
                  <c:v>30.XII.20</c:v>
                </c:pt>
                <c:pt idx="6">
                  <c:v>31.XII.20</c:v>
                </c:pt>
                <c:pt idx="7">
                  <c:v>1.I.21</c:v>
                </c:pt>
                <c:pt idx="8">
                  <c:v>2.I.21</c:v>
                </c:pt>
                <c:pt idx="9">
                  <c:v>3.I.21</c:v>
                </c:pt>
                <c:pt idx="10">
                  <c:v>4.I.21</c:v>
                </c:pt>
                <c:pt idx="11">
                  <c:v>5.I.21</c:v>
                </c:pt>
                <c:pt idx="12">
                  <c:v>6.I.21</c:v>
                </c:pt>
                <c:pt idx="13">
                  <c:v>7.I.21</c:v>
                </c:pt>
                <c:pt idx="14">
                  <c:v>8.I.21</c:v>
                </c:pt>
                <c:pt idx="15">
                  <c:v>9.I.21</c:v>
                </c:pt>
                <c:pt idx="16">
                  <c:v>10.I.21</c:v>
                </c:pt>
                <c:pt idx="17">
                  <c:v>11.I.21</c:v>
                </c:pt>
                <c:pt idx="18">
                  <c:v>12.I.21</c:v>
                </c:pt>
                <c:pt idx="19">
                  <c:v>13.I.21</c:v>
                </c:pt>
                <c:pt idx="20">
                  <c:v>14.I.21</c:v>
                </c:pt>
                <c:pt idx="21">
                  <c:v>15.I.21</c:v>
                </c:pt>
                <c:pt idx="22">
                  <c:v>16.I.21</c:v>
                </c:pt>
                <c:pt idx="23">
                  <c:v>17.I.21</c:v>
                </c:pt>
                <c:pt idx="24">
                  <c:v>18.I.21</c:v>
                </c:pt>
                <c:pt idx="25">
                  <c:v>19.I.21</c:v>
                </c:pt>
                <c:pt idx="26">
                  <c:v>20.I.21</c:v>
                </c:pt>
                <c:pt idx="27">
                  <c:v>21.I.21</c:v>
                </c:pt>
                <c:pt idx="28">
                  <c:v>22.I.21</c:v>
                </c:pt>
                <c:pt idx="29">
                  <c:v>23.I.21</c:v>
                </c:pt>
                <c:pt idx="30">
                  <c:v>24.I.21</c:v>
                </c:pt>
                <c:pt idx="31">
                  <c:v>25.I.21</c:v>
                </c:pt>
                <c:pt idx="32">
                  <c:v>26.I.21</c:v>
                </c:pt>
                <c:pt idx="33">
                  <c:v>27.I.21</c:v>
                </c:pt>
                <c:pt idx="34">
                  <c:v>28.I.21</c:v>
                </c:pt>
                <c:pt idx="35">
                  <c:v>29.I.21</c:v>
                </c:pt>
                <c:pt idx="36">
                  <c:v>30.I.21</c:v>
                </c:pt>
                <c:pt idx="37">
                  <c:v>31.I.21</c:v>
                </c:pt>
                <c:pt idx="38">
                  <c:v>1.II.21</c:v>
                </c:pt>
                <c:pt idx="39">
                  <c:v>2.II.21</c:v>
                </c:pt>
                <c:pt idx="40">
                  <c:v>3.II.21</c:v>
                </c:pt>
                <c:pt idx="41">
                  <c:v>4.II.21</c:v>
                </c:pt>
                <c:pt idx="42">
                  <c:v>5.II.21</c:v>
                </c:pt>
                <c:pt idx="43">
                  <c:v>6.II.21</c:v>
                </c:pt>
                <c:pt idx="44">
                  <c:v>7.II.21</c:v>
                </c:pt>
                <c:pt idx="45">
                  <c:v>8.II.21</c:v>
                </c:pt>
                <c:pt idx="46">
                  <c:v>9.II.21</c:v>
                </c:pt>
                <c:pt idx="47">
                  <c:v>10.II.21</c:v>
                </c:pt>
                <c:pt idx="48">
                  <c:v>11.II.21</c:v>
                </c:pt>
                <c:pt idx="49">
                  <c:v>12.II.21</c:v>
                </c:pt>
                <c:pt idx="50">
                  <c:v>13.II.21</c:v>
                </c:pt>
                <c:pt idx="51">
                  <c:v>14.II.21</c:v>
                </c:pt>
                <c:pt idx="52">
                  <c:v>15.II.21</c:v>
                </c:pt>
                <c:pt idx="53">
                  <c:v>16.II.21</c:v>
                </c:pt>
                <c:pt idx="54">
                  <c:v>17.II.21</c:v>
                </c:pt>
                <c:pt idx="55">
                  <c:v>18.II.21</c:v>
                </c:pt>
                <c:pt idx="56">
                  <c:v>19.II.21</c:v>
                </c:pt>
                <c:pt idx="57">
                  <c:v>20.II.21</c:v>
                </c:pt>
                <c:pt idx="58">
                  <c:v>21.II.21</c:v>
                </c:pt>
                <c:pt idx="59">
                  <c:v>22.II.21</c:v>
                </c:pt>
                <c:pt idx="60">
                  <c:v>23.II.21</c:v>
                </c:pt>
                <c:pt idx="61">
                  <c:v>24.II.21</c:v>
                </c:pt>
                <c:pt idx="62">
                  <c:v>25.II.21</c:v>
                </c:pt>
                <c:pt idx="63">
                  <c:v>26.II.21</c:v>
                </c:pt>
                <c:pt idx="64">
                  <c:v>27.II.21</c:v>
                </c:pt>
                <c:pt idx="65">
                  <c:v>28.II.21</c:v>
                </c:pt>
                <c:pt idx="66">
                  <c:v>1.III.21</c:v>
                </c:pt>
                <c:pt idx="67">
                  <c:v>2.III.21</c:v>
                </c:pt>
                <c:pt idx="68">
                  <c:v>3.III.21</c:v>
                </c:pt>
                <c:pt idx="69">
                  <c:v>4.III.21</c:v>
                </c:pt>
                <c:pt idx="70">
                  <c:v>5.III.21</c:v>
                </c:pt>
                <c:pt idx="71">
                  <c:v>6.III.21</c:v>
                </c:pt>
                <c:pt idx="72">
                  <c:v>7.III.21</c:v>
                </c:pt>
                <c:pt idx="73">
                  <c:v>8.III.21</c:v>
                </c:pt>
                <c:pt idx="74">
                  <c:v>9.III.21</c:v>
                </c:pt>
                <c:pt idx="75">
                  <c:v>10.III.21</c:v>
                </c:pt>
                <c:pt idx="76">
                  <c:v>11.III.21</c:v>
                </c:pt>
                <c:pt idx="77">
                  <c:v>12.III.21</c:v>
                </c:pt>
                <c:pt idx="78">
                  <c:v>13.III.21</c:v>
                </c:pt>
                <c:pt idx="79">
                  <c:v>14.III.21</c:v>
                </c:pt>
                <c:pt idx="80">
                  <c:v>15.III.21</c:v>
                </c:pt>
                <c:pt idx="81">
                  <c:v>16.III.21</c:v>
                </c:pt>
                <c:pt idx="82">
                  <c:v>17.III.21</c:v>
                </c:pt>
                <c:pt idx="83">
                  <c:v>18.III.21</c:v>
                </c:pt>
                <c:pt idx="84">
                  <c:v>19.III.21</c:v>
                </c:pt>
                <c:pt idx="85">
                  <c:v>20.III.21</c:v>
                </c:pt>
                <c:pt idx="86">
                  <c:v>21.III.21</c:v>
                </c:pt>
                <c:pt idx="87">
                  <c:v>22.III.21</c:v>
                </c:pt>
                <c:pt idx="88">
                  <c:v>23.III.21</c:v>
                </c:pt>
                <c:pt idx="89">
                  <c:v>24.III.21</c:v>
                </c:pt>
                <c:pt idx="90">
                  <c:v>25.III.21</c:v>
                </c:pt>
                <c:pt idx="91">
                  <c:v>26.III.21</c:v>
                </c:pt>
                <c:pt idx="92">
                  <c:v>27.III.21</c:v>
                </c:pt>
                <c:pt idx="93">
                  <c:v>28.III.21</c:v>
                </c:pt>
                <c:pt idx="94">
                  <c:v>29.III.21</c:v>
                </c:pt>
                <c:pt idx="95">
                  <c:v>30.III.21</c:v>
                </c:pt>
                <c:pt idx="96">
                  <c:v>31.III.21</c:v>
                </c:pt>
                <c:pt idx="97">
                  <c:v>1.IV.21</c:v>
                </c:pt>
                <c:pt idx="98">
                  <c:v>2.IV.21</c:v>
                </c:pt>
                <c:pt idx="99">
                  <c:v>3.IV.21</c:v>
                </c:pt>
                <c:pt idx="100">
                  <c:v>4.IV.21</c:v>
                </c:pt>
                <c:pt idx="101">
                  <c:v>5.IV.21</c:v>
                </c:pt>
                <c:pt idx="102">
                  <c:v>6.IV.21</c:v>
                </c:pt>
                <c:pt idx="103">
                  <c:v>7.IV.21</c:v>
                </c:pt>
                <c:pt idx="104">
                  <c:v>8.IV.21</c:v>
                </c:pt>
                <c:pt idx="105">
                  <c:v>9.IV.21</c:v>
                </c:pt>
                <c:pt idx="106">
                  <c:v>10.IV.21</c:v>
                </c:pt>
                <c:pt idx="107">
                  <c:v>11.IV.21</c:v>
                </c:pt>
                <c:pt idx="108">
                  <c:v>12.IV.21</c:v>
                </c:pt>
                <c:pt idx="109">
                  <c:v>13.IV.21</c:v>
                </c:pt>
                <c:pt idx="110">
                  <c:v>14.IV.21</c:v>
                </c:pt>
                <c:pt idx="111">
                  <c:v>15.IV.21</c:v>
                </c:pt>
                <c:pt idx="112">
                  <c:v>16.IV.21</c:v>
                </c:pt>
                <c:pt idx="113">
                  <c:v>17.IV.21</c:v>
                </c:pt>
                <c:pt idx="114">
                  <c:v>18.IV.21</c:v>
                </c:pt>
                <c:pt idx="115">
                  <c:v>19.IV.21</c:v>
                </c:pt>
                <c:pt idx="116">
                  <c:v>20.IV.21</c:v>
                </c:pt>
                <c:pt idx="117">
                  <c:v>21.IV.21</c:v>
                </c:pt>
                <c:pt idx="118">
                  <c:v>22.IV.21</c:v>
                </c:pt>
                <c:pt idx="119">
                  <c:v>23.IV.21</c:v>
                </c:pt>
                <c:pt idx="120">
                  <c:v>24.IV.21</c:v>
                </c:pt>
                <c:pt idx="121">
                  <c:v>25.IV.21</c:v>
                </c:pt>
                <c:pt idx="122">
                  <c:v>26.IV.21</c:v>
                </c:pt>
                <c:pt idx="123">
                  <c:v>27.IV.21</c:v>
                </c:pt>
                <c:pt idx="124">
                  <c:v>28.IV.21</c:v>
                </c:pt>
                <c:pt idx="125">
                  <c:v>29.IV.21</c:v>
                </c:pt>
                <c:pt idx="126">
                  <c:v>30.IV.21</c:v>
                </c:pt>
                <c:pt idx="127">
                  <c:v>1.V.21</c:v>
                </c:pt>
                <c:pt idx="128">
                  <c:v>2.V.21</c:v>
                </c:pt>
                <c:pt idx="129">
                  <c:v>3.V.21</c:v>
                </c:pt>
                <c:pt idx="130">
                  <c:v>4.V.21</c:v>
                </c:pt>
                <c:pt idx="131">
                  <c:v>5.V.21</c:v>
                </c:pt>
                <c:pt idx="132">
                  <c:v>6.V.21</c:v>
                </c:pt>
                <c:pt idx="133">
                  <c:v>7.V.21</c:v>
                </c:pt>
                <c:pt idx="134">
                  <c:v>8.V.21</c:v>
                </c:pt>
                <c:pt idx="135">
                  <c:v>9.V.21</c:v>
                </c:pt>
                <c:pt idx="136">
                  <c:v>10.V.21</c:v>
                </c:pt>
                <c:pt idx="137">
                  <c:v>11.V.21</c:v>
                </c:pt>
                <c:pt idx="138">
                  <c:v>12.V.21</c:v>
                </c:pt>
                <c:pt idx="139">
                  <c:v>13.V.21</c:v>
                </c:pt>
                <c:pt idx="140">
                  <c:v>14.V.21</c:v>
                </c:pt>
                <c:pt idx="141">
                  <c:v>15.V.21</c:v>
                </c:pt>
                <c:pt idx="142">
                  <c:v>16.V.21</c:v>
                </c:pt>
                <c:pt idx="143">
                  <c:v>17.V.21</c:v>
                </c:pt>
                <c:pt idx="144">
                  <c:v>18.V.21</c:v>
                </c:pt>
                <c:pt idx="145">
                  <c:v>19.V.21</c:v>
                </c:pt>
                <c:pt idx="146">
                  <c:v>20.V.21</c:v>
                </c:pt>
                <c:pt idx="147">
                  <c:v>21.V.21</c:v>
                </c:pt>
                <c:pt idx="148">
                  <c:v>22.V.21</c:v>
                </c:pt>
                <c:pt idx="149">
                  <c:v>23.V.21</c:v>
                </c:pt>
                <c:pt idx="150">
                  <c:v>24.V.21</c:v>
                </c:pt>
                <c:pt idx="151">
                  <c:v>25.V.21</c:v>
                </c:pt>
                <c:pt idx="152">
                  <c:v>26.V.21</c:v>
                </c:pt>
                <c:pt idx="153">
                  <c:v>27.V.21</c:v>
                </c:pt>
                <c:pt idx="154">
                  <c:v>28.V.21</c:v>
                </c:pt>
                <c:pt idx="155">
                  <c:v>29.V.21</c:v>
                </c:pt>
                <c:pt idx="156">
                  <c:v>30.V.21</c:v>
                </c:pt>
                <c:pt idx="157">
                  <c:v>31.V.21</c:v>
                </c:pt>
                <c:pt idx="158">
                  <c:v>1.VI.21</c:v>
                </c:pt>
                <c:pt idx="159">
                  <c:v>2.VI.21</c:v>
                </c:pt>
                <c:pt idx="160">
                  <c:v>3.VI.21</c:v>
                </c:pt>
                <c:pt idx="161">
                  <c:v>4.VI.21</c:v>
                </c:pt>
                <c:pt idx="162">
                  <c:v>5.VI.21</c:v>
                </c:pt>
                <c:pt idx="163">
                  <c:v>6.VI.21</c:v>
                </c:pt>
                <c:pt idx="164">
                  <c:v>7.VI.21</c:v>
                </c:pt>
                <c:pt idx="165">
                  <c:v>8.VI.21</c:v>
                </c:pt>
                <c:pt idx="166">
                  <c:v>9.VI.21</c:v>
                </c:pt>
                <c:pt idx="167">
                  <c:v>10.VI.21</c:v>
                </c:pt>
                <c:pt idx="168">
                  <c:v>11.VI.21</c:v>
                </c:pt>
                <c:pt idx="169">
                  <c:v>12.VI.21</c:v>
                </c:pt>
                <c:pt idx="170">
                  <c:v>13.VI.21</c:v>
                </c:pt>
                <c:pt idx="171">
                  <c:v>14.VI.21</c:v>
                </c:pt>
                <c:pt idx="172">
                  <c:v>15.VI.21</c:v>
                </c:pt>
                <c:pt idx="173">
                  <c:v>16.VI.21</c:v>
                </c:pt>
                <c:pt idx="174">
                  <c:v>17.VI.21</c:v>
                </c:pt>
                <c:pt idx="175">
                  <c:v>18.VI.21</c:v>
                </c:pt>
                <c:pt idx="176">
                  <c:v>19.VI.21</c:v>
                </c:pt>
                <c:pt idx="177">
                  <c:v>20.VI.21</c:v>
                </c:pt>
                <c:pt idx="178">
                  <c:v>21.VI.21</c:v>
                </c:pt>
                <c:pt idx="179">
                  <c:v>22.VI.21</c:v>
                </c:pt>
                <c:pt idx="180">
                  <c:v>23.VI.21</c:v>
                </c:pt>
                <c:pt idx="181">
                  <c:v>24.VI.21</c:v>
                </c:pt>
                <c:pt idx="182">
                  <c:v>25.VI.21</c:v>
                </c:pt>
                <c:pt idx="183">
                  <c:v>26.VI.21</c:v>
                </c:pt>
                <c:pt idx="184">
                  <c:v>27.VI.21</c:v>
                </c:pt>
                <c:pt idx="185">
                  <c:v>28.VI.21</c:v>
                </c:pt>
                <c:pt idx="186">
                  <c:v>29.VI.21</c:v>
                </c:pt>
                <c:pt idx="187">
                  <c:v>30.VI.21</c:v>
                </c:pt>
                <c:pt idx="188">
                  <c:v>1.VII.21</c:v>
                </c:pt>
                <c:pt idx="189">
                  <c:v>2.VII.21</c:v>
                </c:pt>
                <c:pt idx="190">
                  <c:v>3.VII.21</c:v>
                </c:pt>
                <c:pt idx="191">
                  <c:v>4.VII.21</c:v>
                </c:pt>
                <c:pt idx="192">
                  <c:v>5.VII.21</c:v>
                </c:pt>
                <c:pt idx="193">
                  <c:v>6.VII.21</c:v>
                </c:pt>
                <c:pt idx="194">
                  <c:v>7.VII.21</c:v>
                </c:pt>
                <c:pt idx="195">
                  <c:v>8.VII.21</c:v>
                </c:pt>
                <c:pt idx="196">
                  <c:v>9.VII.21</c:v>
                </c:pt>
                <c:pt idx="197">
                  <c:v>10.VII.21</c:v>
                </c:pt>
                <c:pt idx="198">
                  <c:v>11.VII.21</c:v>
                </c:pt>
                <c:pt idx="199">
                  <c:v>12.VII.21</c:v>
                </c:pt>
                <c:pt idx="200">
                  <c:v>13.VII.21</c:v>
                </c:pt>
                <c:pt idx="201">
                  <c:v>14.VII.21</c:v>
                </c:pt>
                <c:pt idx="202">
                  <c:v>15.VII.21</c:v>
                </c:pt>
                <c:pt idx="203">
                  <c:v>16.VII.21</c:v>
                </c:pt>
                <c:pt idx="204">
                  <c:v>17.VII.21</c:v>
                </c:pt>
                <c:pt idx="205">
                  <c:v>18.VII.21</c:v>
                </c:pt>
                <c:pt idx="206">
                  <c:v>19.VII.21</c:v>
                </c:pt>
                <c:pt idx="207">
                  <c:v>20.VII.21</c:v>
                </c:pt>
                <c:pt idx="208">
                  <c:v>21.VII.21</c:v>
                </c:pt>
                <c:pt idx="209">
                  <c:v>22.VII.21</c:v>
                </c:pt>
                <c:pt idx="210">
                  <c:v>23.VII.21</c:v>
                </c:pt>
                <c:pt idx="211">
                  <c:v>24.VII.21</c:v>
                </c:pt>
                <c:pt idx="212">
                  <c:v>25.VII.21</c:v>
                </c:pt>
                <c:pt idx="213">
                  <c:v>26.VII.21</c:v>
                </c:pt>
                <c:pt idx="214">
                  <c:v>27.VII.21</c:v>
                </c:pt>
                <c:pt idx="215">
                  <c:v>28.VII.21</c:v>
                </c:pt>
                <c:pt idx="216">
                  <c:v>29.VII.21</c:v>
                </c:pt>
                <c:pt idx="217">
                  <c:v>30.VII.21</c:v>
                </c:pt>
                <c:pt idx="218">
                  <c:v>31.VII.21</c:v>
                </c:pt>
                <c:pt idx="219">
                  <c:v>1.VIII.21</c:v>
                </c:pt>
                <c:pt idx="220">
                  <c:v>2.VIII.21</c:v>
                </c:pt>
                <c:pt idx="221">
                  <c:v>3.VIII.21</c:v>
                </c:pt>
                <c:pt idx="222">
                  <c:v>4.VIII.21</c:v>
                </c:pt>
                <c:pt idx="223">
                  <c:v>5.VIII.21</c:v>
                </c:pt>
                <c:pt idx="224">
                  <c:v>6.VIII.21</c:v>
                </c:pt>
                <c:pt idx="225">
                  <c:v>7.VIII.21</c:v>
                </c:pt>
                <c:pt idx="226">
                  <c:v>8.VIII.21</c:v>
                </c:pt>
                <c:pt idx="227">
                  <c:v>9.VIII.21</c:v>
                </c:pt>
                <c:pt idx="228">
                  <c:v>10.VIII.21</c:v>
                </c:pt>
                <c:pt idx="229">
                  <c:v>11.VIII.21</c:v>
                </c:pt>
                <c:pt idx="230">
                  <c:v>12.VIII.21</c:v>
                </c:pt>
                <c:pt idx="231">
                  <c:v>13.VIII.21</c:v>
                </c:pt>
                <c:pt idx="232">
                  <c:v>14.VIII.21</c:v>
                </c:pt>
                <c:pt idx="233">
                  <c:v>15.VIII.21</c:v>
                </c:pt>
                <c:pt idx="234">
                  <c:v>16.VIII.21</c:v>
                </c:pt>
                <c:pt idx="235">
                  <c:v>17.VIII.21</c:v>
                </c:pt>
                <c:pt idx="236">
                  <c:v>18.VIII.21</c:v>
                </c:pt>
                <c:pt idx="237">
                  <c:v>19.VIII.21</c:v>
                </c:pt>
                <c:pt idx="238">
                  <c:v>20.VIII.21</c:v>
                </c:pt>
                <c:pt idx="239">
                  <c:v>21.VIII.21</c:v>
                </c:pt>
                <c:pt idx="240">
                  <c:v>22.VIII.21</c:v>
                </c:pt>
                <c:pt idx="241">
                  <c:v>23.VIII.21</c:v>
                </c:pt>
                <c:pt idx="242">
                  <c:v>24.VIII.21</c:v>
                </c:pt>
                <c:pt idx="243">
                  <c:v>25.VIII.21</c:v>
                </c:pt>
                <c:pt idx="244">
                  <c:v>26.VIII.21</c:v>
                </c:pt>
                <c:pt idx="245">
                  <c:v>27.VIII.21</c:v>
                </c:pt>
                <c:pt idx="246">
                  <c:v>28.VIII.21</c:v>
                </c:pt>
                <c:pt idx="247">
                  <c:v>29.VIII.21</c:v>
                </c:pt>
                <c:pt idx="248">
                  <c:v>30.VIII.21</c:v>
                </c:pt>
                <c:pt idx="249">
                  <c:v>31.VIII.21</c:v>
                </c:pt>
                <c:pt idx="250">
                  <c:v>1.IX.21</c:v>
                </c:pt>
                <c:pt idx="251">
                  <c:v>2.IX.21</c:v>
                </c:pt>
                <c:pt idx="252">
                  <c:v>3.IX.21</c:v>
                </c:pt>
                <c:pt idx="253">
                  <c:v>4.IX.21</c:v>
                </c:pt>
                <c:pt idx="254">
                  <c:v>5.IX.21</c:v>
                </c:pt>
                <c:pt idx="255">
                  <c:v>6.IX.21</c:v>
                </c:pt>
                <c:pt idx="256">
                  <c:v>7.IX.21</c:v>
                </c:pt>
                <c:pt idx="257">
                  <c:v>8.IX.21</c:v>
                </c:pt>
                <c:pt idx="258">
                  <c:v>9.IX.21</c:v>
                </c:pt>
                <c:pt idx="259">
                  <c:v>10.IX.21</c:v>
                </c:pt>
                <c:pt idx="260">
                  <c:v>11.IX.21</c:v>
                </c:pt>
                <c:pt idx="261">
                  <c:v>12.IX.21</c:v>
                </c:pt>
                <c:pt idx="262">
                  <c:v>13.IX.21</c:v>
                </c:pt>
                <c:pt idx="263">
                  <c:v>14.IX.21</c:v>
                </c:pt>
                <c:pt idx="264">
                  <c:v>15.IX.21</c:v>
                </c:pt>
                <c:pt idx="265">
                  <c:v>16.IX.21</c:v>
                </c:pt>
                <c:pt idx="266">
                  <c:v>17.IX.21</c:v>
                </c:pt>
                <c:pt idx="267">
                  <c:v>18.IX.21</c:v>
                </c:pt>
                <c:pt idx="268">
                  <c:v>19.IX.21</c:v>
                </c:pt>
                <c:pt idx="269">
                  <c:v>20.IX.21</c:v>
                </c:pt>
                <c:pt idx="270">
                  <c:v>21.IX.21</c:v>
                </c:pt>
                <c:pt idx="271">
                  <c:v>22.IX.21</c:v>
                </c:pt>
                <c:pt idx="272">
                  <c:v>23.IX.21</c:v>
                </c:pt>
                <c:pt idx="273">
                  <c:v>24.IX.21</c:v>
                </c:pt>
                <c:pt idx="274">
                  <c:v>25.IX.21</c:v>
                </c:pt>
                <c:pt idx="275">
                  <c:v>26.IX.21</c:v>
                </c:pt>
                <c:pt idx="276">
                  <c:v>27.IX.21</c:v>
                </c:pt>
                <c:pt idx="277">
                  <c:v>28.IX.21</c:v>
                </c:pt>
                <c:pt idx="278">
                  <c:v>29.IX.21</c:v>
                </c:pt>
                <c:pt idx="279">
                  <c:v>30.IX.21</c:v>
                </c:pt>
                <c:pt idx="280">
                  <c:v>1.X.21</c:v>
                </c:pt>
                <c:pt idx="281">
                  <c:v>2.X.21</c:v>
                </c:pt>
                <c:pt idx="282">
                  <c:v>3.X.21</c:v>
                </c:pt>
                <c:pt idx="283">
                  <c:v>4.X.21</c:v>
                </c:pt>
                <c:pt idx="284">
                  <c:v>5.X.21</c:v>
                </c:pt>
                <c:pt idx="285">
                  <c:v>6.X.21</c:v>
                </c:pt>
                <c:pt idx="286">
                  <c:v>7.X.21</c:v>
                </c:pt>
                <c:pt idx="287">
                  <c:v>8.X.21</c:v>
                </c:pt>
                <c:pt idx="288">
                  <c:v>9.X.21</c:v>
                </c:pt>
                <c:pt idx="289">
                  <c:v>10.X.21</c:v>
                </c:pt>
                <c:pt idx="290">
                  <c:v>11.X.21</c:v>
                </c:pt>
                <c:pt idx="291">
                  <c:v>12.X.21</c:v>
                </c:pt>
                <c:pt idx="292">
                  <c:v>13.X.21</c:v>
                </c:pt>
                <c:pt idx="293">
                  <c:v>14.X.21</c:v>
                </c:pt>
                <c:pt idx="294">
                  <c:v>15.X.21</c:v>
                </c:pt>
                <c:pt idx="295">
                  <c:v>16.X.21</c:v>
                </c:pt>
                <c:pt idx="296">
                  <c:v>17.X.21</c:v>
                </c:pt>
                <c:pt idx="297">
                  <c:v>18.X.21</c:v>
                </c:pt>
                <c:pt idx="298">
                  <c:v>19.X.21</c:v>
                </c:pt>
                <c:pt idx="299">
                  <c:v>20.X.21</c:v>
                </c:pt>
                <c:pt idx="300">
                  <c:v>21.X.21</c:v>
                </c:pt>
                <c:pt idx="301">
                  <c:v>22.X.21</c:v>
                </c:pt>
                <c:pt idx="302">
                  <c:v>23.X.21</c:v>
                </c:pt>
                <c:pt idx="303">
                  <c:v>24.X.21</c:v>
                </c:pt>
                <c:pt idx="304">
                  <c:v>25.X.21</c:v>
                </c:pt>
                <c:pt idx="305">
                  <c:v>26.X.21</c:v>
                </c:pt>
                <c:pt idx="306">
                  <c:v>27.X.21</c:v>
                </c:pt>
                <c:pt idx="307">
                  <c:v>28.X.21</c:v>
                </c:pt>
                <c:pt idx="308">
                  <c:v>29.X.21</c:v>
                </c:pt>
                <c:pt idx="309">
                  <c:v>30.X.21</c:v>
                </c:pt>
                <c:pt idx="310">
                  <c:v>31.X.21</c:v>
                </c:pt>
                <c:pt idx="311">
                  <c:v>1.XI.21</c:v>
                </c:pt>
                <c:pt idx="312">
                  <c:v>2.XI.21</c:v>
                </c:pt>
                <c:pt idx="313">
                  <c:v>3.XI.21</c:v>
                </c:pt>
                <c:pt idx="314">
                  <c:v>4.XI.21</c:v>
                </c:pt>
                <c:pt idx="315">
                  <c:v>5.XI.21</c:v>
                </c:pt>
                <c:pt idx="316">
                  <c:v>6.XI.21</c:v>
                </c:pt>
                <c:pt idx="317">
                  <c:v>7.XI.21</c:v>
                </c:pt>
                <c:pt idx="318">
                  <c:v>8.XI.21</c:v>
                </c:pt>
                <c:pt idx="319">
                  <c:v>9.XI.21</c:v>
                </c:pt>
                <c:pt idx="320">
                  <c:v>10.XI.21</c:v>
                </c:pt>
                <c:pt idx="321">
                  <c:v>11.XI.21</c:v>
                </c:pt>
                <c:pt idx="322">
                  <c:v>12.XI.21</c:v>
                </c:pt>
                <c:pt idx="323">
                  <c:v>13.XI.21</c:v>
                </c:pt>
                <c:pt idx="324">
                  <c:v>14.XI.21</c:v>
                </c:pt>
                <c:pt idx="325">
                  <c:v>15.XI.21</c:v>
                </c:pt>
                <c:pt idx="326">
                  <c:v>16.XI.21</c:v>
                </c:pt>
                <c:pt idx="327">
                  <c:v>17.XI.21</c:v>
                </c:pt>
                <c:pt idx="328">
                  <c:v>18.XI.21</c:v>
                </c:pt>
                <c:pt idx="329">
                  <c:v>19.XI.21</c:v>
                </c:pt>
                <c:pt idx="330">
                  <c:v>20.XI.21</c:v>
                </c:pt>
                <c:pt idx="331">
                  <c:v>21.XI.21</c:v>
                </c:pt>
                <c:pt idx="332">
                  <c:v>22.XI.21</c:v>
                </c:pt>
                <c:pt idx="333">
                  <c:v>23.XI.21</c:v>
                </c:pt>
                <c:pt idx="334">
                  <c:v>24.XI.21</c:v>
                </c:pt>
                <c:pt idx="335">
                  <c:v>25.XI.21</c:v>
                </c:pt>
                <c:pt idx="336">
                  <c:v>26.XI.21</c:v>
                </c:pt>
                <c:pt idx="337">
                  <c:v>27.XI.21</c:v>
                </c:pt>
                <c:pt idx="338">
                  <c:v>28.XI.21</c:v>
                </c:pt>
                <c:pt idx="339">
                  <c:v>29.XI.21</c:v>
                </c:pt>
                <c:pt idx="340">
                  <c:v>30.XI.21</c:v>
                </c:pt>
                <c:pt idx="341">
                  <c:v>1.XII.21</c:v>
                </c:pt>
                <c:pt idx="342">
                  <c:v>2.XII.21</c:v>
                </c:pt>
                <c:pt idx="343">
                  <c:v>3.XII.21</c:v>
                </c:pt>
                <c:pt idx="344">
                  <c:v>4.XII.21</c:v>
                </c:pt>
                <c:pt idx="345">
                  <c:v>5.XII.21</c:v>
                </c:pt>
                <c:pt idx="346">
                  <c:v>6.XII.21</c:v>
                </c:pt>
                <c:pt idx="347">
                  <c:v>7.XII.21</c:v>
                </c:pt>
                <c:pt idx="348">
                  <c:v>8.XII.21</c:v>
                </c:pt>
                <c:pt idx="349">
                  <c:v>9.XII.21</c:v>
                </c:pt>
                <c:pt idx="350">
                  <c:v>10.XII.21</c:v>
                </c:pt>
                <c:pt idx="351">
                  <c:v>11.XII.21</c:v>
                </c:pt>
                <c:pt idx="352">
                  <c:v>12.XII.21</c:v>
                </c:pt>
                <c:pt idx="353">
                  <c:v>13.XII.21</c:v>
                </c:pt>
                <c:pt idx="354">
                  <c:v>14.XII.21</c:v>
                </c:pt>
                <c:pt idx="355">
                  <c:v>15.XII.21</c:v>
                </c:pt>
                <c:pt idx="356">
                  <c:v>16.XII.21</c:v>
                </c:pt>
                <c:pt idx="357">
                  <c:v>17.XII.21</c:v>
                </c:pt>
                <c:pt idx="358">
                  <c:v>18.XII.21</c:v>
                </c:pt>
                <c:pt idx="359">
                  <c:v>19.XII.21</c:v>
                </c:pt>
                <c:pt idx="360">
                  <c:v>20.XII.21</c:v>
                </c:pt>
                <c:pt idx="361">
                  <c:v>21.XII.21</c:v>
                </c:pt>
                <c:pt idx="362">
                  <c:v>22.XII.21</c:v>
                </c:pt>
                <c:pt idx="363">
                  <c:v>23.XII.21</c:v>
                </c:pt>
                <c:pt idx="364">
                  <c:v>24.XII.21</c:v>
                </c:pt>
                <c:pt idx="365">
                  <c:v>27.XII.21</c:v>
                </c:pt>
                <c:pt idx="366">
                  <c:v>28.XII.21</c:v>
                </c:pt>
                <c:pt idx="367">
                  <c:v>29.XII.21</c:v>
                </c:pt>
                <c:pt idx="368">
                  <c:v>30.XII.21</c:v>
                </c:pt>
                <c:pt idx="369">
                  <c:v>31.XII.21</c:v>
                </c:pt>
                <c:pt idx="370">
                  <c:v>2.I.22</c:v>
                </c:pt>
                <c:pt idx="371">
                  <c:v>3.I.22</c:v>
                </c:pt>
                <c:pt idx="372">
                  <c:v>4.I.22</c:v>
                </c:pt>
                <c:pt idx="373">
                  <c:v>5.I.22</c:v>
                </c:pt>
                <c:pt idx="374">
                  <c:v>6.I.22</c:v>
                </c:pt>
                <c:pt idx="375">
                  <c:v>7.I.22</c:v>
                </c:pt>
                <c:pt idx="376">
                  <c:v>8.I.22</c:v>
                </c:pt>
                <c:pt idx="377">
                  <c:v>9.I.22</c:v>
                </c:pt>
                <c:pt idx="378">
                  <c:v>10.I.22</c:v>
                </c:pt>
                <c:pt idx="379">
                  <c:v>11.I.22</c:v>
                </c:pt>
                <c:pt idx="380">
                  <c:v>12.I.22</c:v>
                </c:pt>
                <c:pt idx="381">
                  <c:v>13.I.22</c:v>
                </c:pt>
                <c:pt idx="382">
                  <c:v>14.I.22</c:v>
                </c:pt>
                <c:pt idx="383">
                  <c:v>15.I.22</c:v>
                </c:pt>
                <c:pt idx="384">
                  <c:v>16.I.22</c:v>
                </c:pt>
                <c:pt idx="385">
                  <c:v>17.I.22</c:v>
                </c:pt>
                <c:pt idx="386">
                  <c:v>18.I.22</c:v>
                </c:pt>
                <c:pt idx="387">
                  <c:v>19.I.22</c:v>
                </c:pt>
                <c:pt idx="388">
                  <c:v>20.I.22</c:v>
                </c:pt>
                <c:pt idx="389">
                  <c:v>21.I.22</c:v>
                </c:pt>
                <c:pt idx="390">
                  <c:v>22.I.22</c:v>
                </c:pt>
                <c:pt idx="391">
                  <c:v>23.I.22</c:v>
                </c:pt>
                <c:pt idx="392">
                  <c:v>24.I.22</c:v>
                </c:pt>
                <c:pt idx="393">
                  <c:v>25.I.22</c:v>
                </c:pt>
                <c:pt idx="394">
                  <c:v>26.I.22</c:v>
                </c:pt>
                <c:pt idx="395">
                  <c:v>27.I.22</c:v>
                </c:pt>
                <c:pt idx="396">
                  <c:v>28.I.22</c:v>
                </c:pt>
                <c:pt idx="397">
                  <c:v>29.I.22</c:v>
                </c:pt>
                <c:pt idx="398">
                  <c:v>30.I.22</c:v>
                </c:pt>
                <c:pt idx="399">
                  <c:v>31.I.22</c:v>
                </c:pt>
                <c:pt idx="400">
                  <c:v>1.II.22</c:v>
                </c:pt>
                <c:pt idx="401">
                  <c:v>2.II.22</c:v>
                </c:pt>
                <c:pt idx="402">
                  <c:v>3.II.22</c:v>
                </c:pt>
                <c:pt idx="403">
                  <c:v>4.II.22</c:v>
                </c:pt>
                <c:pt idx="404">
                  <c:v>5.II.22</c:v>
                </c:pt>
                <c:pt idx="405">
                  <c:v>6.II.22</c:v>
                </c:pt>
                <c:pt idx="406">
                  <c:v>7.II.22</c:v>
                </c:pt>
                <c:pt idx="407">
                  <c:v>8.II.22</c:v>
                </c:pt>
                <c:pt idx="408">
                  <c:v>9.II.22</c:v>
                </c:pt>
                <c:pt idx="409">
                  <c:v>10.II.22</c:v>
                </c:pt>
                <c:pt idx="410">
                  <c:v>11.II.22</c:v>
                </c:pt>
                <c:pt idx="411">
                  <c:v>12.II.22</c:v>
                </c:pt>
                <c:pt idx="412">
                  <c:v>14.II.22</c:v>
                </c:pt>
                <c:pt idx="413">
                  <c:v>15.II.22</c:v>
                </c:pt>
                <c:pt idx="414">
                  <c:v>16.II.22</c:v>
                </c:pt>
                <c:pt idx="415">
                  <c:v>17.II.22</c:v>
                </c:pt>
                <c:pt idx="416">
                  <c:v>18.II.22</c:v>
                </c:pt>
                <c:pt idx="417">
                  <c:v>19.II.22</c:v>
                </c:pt>
                <c:pt idx="418">
                  <c:v>21.II.22</c:v>
                </c:pt>
                <c:pt idx="419">
                  <c:v>22.II.22</c:v>
                </c:pt>
                <c:pt idx="420">
                  <c:v>23.II.22</c:v>
                </c:pt>
                <c:pt idx="421">
                  <c:v>24.II.22</c:v>
                </c:pt>
                <c:pt idx="422">
                  <c:v>25.II.22</c:v>
                </c:pt>
                <c:pt idx="423">
                  <c:v>28.II.22</c:v>
                </c:pt>
                <c:pt idx="424">
                  <c:v>1.III.22</c:v>
                </c:pt>
                <c:pt idx="425">
                  <c:v>2.III.22</c:v>
                </c:pt>
                <c:pt idx="426">
                  <c:v>3.III.22</c:v>
                </c:pt>
                <c:pt idx="427">
                  <c:v>4.III.22</c:v>
                </c:pt>
              </c:strCache>
            </c:strRef>
          </c:cat>
          <c:val>
            <c:numRef>
              <c:f>List1!$G$5:$PR$5</c:f>
              <c:numCache>
                <c:formatCode>General</c:formatCode>
                <c:ptCount val="428"/>
                <c:pt idx="2">
                  <c:v>448</c:v>
                </c:pt>
                <c:pt idx="3">
                  <c:v>1180</c:v>
                </c:pt>
                <c:pt idx="4">
                  <c:v>2130</c:v>
                </c:pt>
                <c:pt idx="5">
                  <c:v>3072</c:v>
                </c:pt>
                <c:pt idx="6">
                  <c:v>3409</c:v>
                </c:pt>
                <c:pt idx="7">
                  <c:v>3498</c:v>
                </c:pt>
                <c:pt idx="8">
                  <c:v>3889</c:v>
                </c:pt>
                <c:pt idx="9">
                  <c:v>4202</c:v>
                </c:pt>
                <c:pt idx="10">
                  <c:v>5396</c:v>
                </c:pt>
                <c:pt idx="11">
                  <c:v>6708</c:v>
                </c:pt>
                <c:pt idx="12">
                  <c:v>8206</c:v>
                </c:pt>
                <c:pt idx="13">
                  <c:v>9882</c:v>
                </c:pt>
                <c:pt idx="14">
                  <c:v>11690</c:v>
                </c:pt>
                <c:pt idx="15">
                  <c:v>12098</c:v>
                </c:pt>
                <c:pt idx="16">
                  <c:v>12391</c:v>
                </c:pt>
                <c:pt idx="17">
                  <c:v>14137</c:v>
                </c:pt>
                <c:pt idx="18">
                  <c:v>16082</c:v>
                </c:pt>
                <c:pt idx="19">
                  <c:v>17783</c:v>
                </c:pt>
                <c:pt idx="20">
                  <c:v>19687</c:v>
                </c:pt>
                <c:pt idx="21">
                  <c:v>21487</c:v>
                </c:pt>
                <c:pt idx="22">
                  <c:v>21822</c:v>
                </c:pt>
                <c:pt idx="23">
                  <c:v>22047</c:v>
                </c:pt>
                <c:pt idx="24">
                  <c:v>23603</c:v>
                </c:pt>
                <c:pt idx="25">
                  <c:v>24780</c:v>
                </c:pt>
                <c:pt idx="26">
                  <c:v>25907</c:v>
                </c:pt>
                <c:pt idx="27">
                  <c:v>26903</c:v>
                </c:pt>
                <c:pt idx="28">
                  <c:v>27733</c:v>
                </c:pt>
                <c:pt idx="29">
                  <c:v>27902</c:v>
                </c:pt>
                <c:pt idx="30">
                  <c:v>27984</c:v>
                </c:pt>
                <c:pt idx="31">
                  <c:v>28496</c:v>
                </c:pt>
                <c:pt idx="32">
                  <c:v>29035</c:v>
                </c:pt>
                <c:pt idx="33">
                  <c:v>29434</c:v>
                </c:pt>
                <c:pt idx="34">
                  <c:v>29810</c:v>
                </c:pt>
                <c:pt idx="35">
                  <c:v>30143</c:v>
                </c:pt>
                <c:pt idx="36">
                  <c:v>30168</c:v>
                </c:pt>
                <c:pt idx="37">
                  <c:v>30189</c:v>
                </c:pt>
                <c:pt idx="38">
                  <c:v>30433</c:v>
                </c:pt>
                <c:pt idx="39">
                  <c:v>30669</c:v>
                </c:pt>
                <c:pt idx="40">
                  <c:v>30892</c:v>
                </c:pt>
                <c:pt idx="41">
                  <c:v>31087</c:v>
                </c:pt>
                <c:pt idx="42">
                  <c:v>31362</c:v>
                </c:pt>
                <c:pt idx="43">
                  <c:v>31382</c:v>
                </c:pt>
                <c:pt idx="44">
                  <c:v>31394</c:v>
                </c:pt>
                <c:pt idx="45">
                  <c:v>31528</c:v>
                </c:pt>
                <c:pt idx="46">
                  <c:v>31666</c:v>
                </c:pt>
                <c:pt idx="47">
                  <c:v>31861</c:v>
                </c:pt>
                <c:pt idx="48">
                  <c:v>32092</c:v>
                </c:pt>
                <c:pt idx="49">
                  <c:v>32370</c:v>
                </c:pt>
                <c:pt idx="50">
                  <c:v>32469</c:v>
                </c:pt>
                <c:pt idx="51">
                  <c:v>32533</c:v>
                </c:pt>
                <c:pt idx="52">
                  <c:v>32889</c:v>
                </c:pt>
                <c:pt idx="53">
                  <c:v>33186</c:v>
                </c:pt>
                <c:pt idx="54">
                  <c:v>33448</c:v>
                </c:pt>
                <c:pt idx="55">
                  <c:v>33786</c:v>
                </c:pt>
                <c:pt idx="56">
                  <c:v>34232</c:v>
                </c:pt>
                <c:pt idx="57">
                  <c:v>34338</c:v>
                </c:pt>
                <c:pt idx="58">
                  <c:v>34385</c:v>
                </c:pt>
                <c:pt idx="59">
                  <c:v>34695</c:v>
                </c:pt>
                <c:pt idx="60">
                  <c:v>35174</c:v>
                </c:pt>
                <c:pt idx="61">
                  <c:v>35772</c:v>
                </c:pt>
                <c:pt idx="62">
                  <c:v>36425</c:v>
                </c:pt>
                <c:pt idx="63">
                  <c:v>36967</c:v>
                </c:pt>
                <c:pt idx="64">
                  <c:v>37041</c:v>
                </c:pt>
                <c:pt idx="65">
                  <c:v>37084</c:v>
                </c:pt>
                <c:pt idx="66">
                  <c:v>37630</c:v>
                </c:pt>
                <c:pt idx="67">
                  <c:v>38225</c:v>
                </c:pt>
                <c:pt idx="68">
                  <c:v>38786</c:v>
                </c:pt>
                <c:pt idx="69">
                  <c:v>39329</c:v>
                </c:pt>
                <c:pt idx="70">
                  <c:v>39921</c:v>
                </c:pt>
                <c:pt idx="71">
                  <c:v>40088</c:v>
                </c:pt>
                <c:pt idx="72">
                  <c:v>40197</c:v>
                </c:pt>
                <c:pt idx="73">
                  <c:v>40524</c:v>
                </c:pt>
                <c:pt idx="74">
                  <c:v>40921</c:v>
                </c:pt>
                <c:pt idx="75">
                  <c:v>41323</c:v>
                </c:pt>
                <c:pt idx="76">
                  <c:v>41800</c:v>
                </c:pt>
                <c:pt idx="77">
                  <c:v>42204</c:v>
                </c:pt>
                <c:pt idx="78">
                  <c:v>42342</c:v>
                </c:pt>
                <c:pt idx="79">
                  <c:v>42427</c:v>
                </c:pt>
                <c:pt idx="80">
                  <c:v>42679</c:v>
                </c:pt>
                <c:pt idx="81">
                  <c:v>43041</c:v>
                </c:pt>
                <c:pt idx="82">
                  <c:v>43396</c:v>
                </c:pt>
                <c:pt idx="83">
                  <c:v>43751</c:v>
                </c:pt>
                <c:pt idx="84">
                  <c:v>44080</c:v>
                </c:pt>
                <c:pt idx="85">
                  <c:v>44195</c:v>
                </c:pt>
                <c:pt idx="86">
                  <c:v>44265</c:v>
                </c:pt>
                <c:pt idx="87">
                  <c:v>44437</c:v>
                </c:pt>
                <c:pt idx="88">
                  <c:v>44630</c:v>
                </c:pt>
                <c:pt idx="89">
                  <c:v>44777</c:v>
                </c:pt>
                <c:pt idx="90">
                  <c:v>44970</c:v>
                </c:pt>
                <c:pt idx="91">
                  <c:v>45189</c:v>
                </c:pt>
                <c:pt idx="92">
                  <c:v>45252</c:v>
                </c:pt>
                <c:pt idx="93">
                  <c:v>45293</c:v>
                </c:pt>
                <c:pt idx="94">
                  <c:v>45418</c:v>
                </c:pt>
                <c:pt idx="95">
                  <c:v>45578</c:v>
                </c:pt>
                <c:pt idx="96">
                  <c:v>45737</c:v>
                </c:pt>
                <c:pt idx="97">
                  <c:v>45957</c:v>
                </c:pt>
                <c:pt idx="98">
                  <c:v>46034</c:v>
                </c:pt>
                <c:pt idx="99">
                  <c:v>46054</c:v>
                </c:pt>
                <c:pt idx="100">
                  <c:v>46082</c:v>
                </c:pt>
                <c:pt idx="101">
                  <c:v>46089</c:v>
                </c:pt>
                <c:pt idx="102">
                  <c:v>46179</c:v>
                </c:pt>
                <c:pt idx="103">
                  <c:v>46273</c:v>
                </c:pt>
                <c:pt idx="104">
                  <c:v>46441</c:v>
                </c:pt>
                <c:pt idx="105">
                  <c:v>46641</c:v>
                </c:pt>
                <c:pt idx="106">
                  <c:v>46686</c:v>
                </c:pt>
                <c:pt idx="107">
                  <c:v>46719</c:v>
                </c:pt>
                <c:pt idx="108">
                  <c:v>46855</c:v>
                </c:pt>
                <c:pt idx="109">
                  <c:v>46977</c:v>
                </c:pt>
                <c:pt idx="110">
                  <c:v>47082</c:v>
                </c:pt>
                <c:pt idx="111">
                  <c:v>47239</c:v>
                </c:pt>
                <c:pt idx="112">
                  <c:v>47414</c:v>
                </c:pt>
                <c:pt idx="113">
                  <c:v>47455</c:v>
                </c:pt>
                <c:pt idx="114">
                  <c:v>47510</c:v>
                </c:pt>
                <c:pt idx="115">
                  <c:v>47637</c:v>
                </c:pt>
                <c:pt idx="116">
                  <c:v>47756</c:v>
                </c:pt>
                <c:pt idx="117">
                  <c:v>47890</c:v>
                </c:pt>
                <c:pt idx="118">
                  <c:v>48036</c:v>
                </c:pt>
                <c:pt idx="119">
                  <c:v>48193</c:v>
                </c:pt>
                <c:pt idx="120">
                  <c:v>48249</c:v>
                </c:pt>
                <c:pt idx="121">
                  <c:v>48284</c:v>
                </c:pt>
                <c:pt idx="122">
                  <c:v>48396</c:v>
                </c:pt>
                <c:pt idx="123">
                  <c:v>48517</c:v>
                </c:pt>
                <c:pt idx="124">
                  <c:v>48636</c:v>
                </c:pt>
                <c:pt idx="125">
                  <c:v>48769</c:v>
                </c:pt>
                <c:pt idx="126">
                  <c:v>48908</c:v>
                </c:pt>
                <c:pt idx="127">
                  <c:v>48937</c:v>
                </c:pt>
                <c:pt idx="128">
                  <c:v>48966</c:v>
                </c:pt>
                <c:pt idx="129">
                  <c:v>49086</c:v>
                </c:pt>
                <c:pt idx="130">
                  <c:v>49211</c:v>
                </c:pt>
                <c:pt idx="131">
                  <c:v>49308</c:v>
                </c:pt>
                <c:pt idx="132">
                  <c:v>49425</c:v>
                </c:pt>
                <c:pt idx="133">
                  <c:v>49598</c:v>
                </c:pt>
                <c:pt idx="134">
                  <c:v>49660</c:v>
                </c:pt>
                <c:pt idx="135">
                  <c:v>49692</c:v>
                </c:pt>
                <c:pt idx="136">
                  <c:v>49791</c:v>
                </c:pt>
                <c:pt idx="137">
                  <c:v>49908</c:v>
                </c:pt>
                <c:pt idx="138">
                  <c:v>50038</c:v>
                </c:pt>
                <c:pt idx="139">
                  <c:v>50196</c:v>
                </c:pt>
                <c:pt idx="140">
                  <c:v>50322</c:v>
                </c:pt>
                <c:pt idx="141">
                  <c:v>50393</c:v>
                </c:pt>
                <c:pt idx="142">
                  <c:v>50425</c:v>
                </c:pt>
                <c:pt idx="143">
                  <c:v>50507</c:v>
                </c:pt>
                <c:pt idx="144">
                  <c:v>50599</c:v>
                </c:pt>
                <c:pt idx="145">
                  <c:v>50684</c:v>
                </c:pt>
                <c:pt idx="146">
                  <c:v>50784</c:v>
                </c:pt>
                <c:pt idx="147">
                  <c:v>50891</c:v>
                </c:pt>
                <c:pt idx="148">
                  <c:v>50921</c:v>
                </c:pt>
                <c:pt idx="149">
                  <c:v>50936</c:v>
                </c:pt>
                <c:pt idx="150">
                  <c:v>50985</c:v>
                </c:pt>
                <c:pt idx="151">
                  <c:v>51045</c:v>
                </c:pt>
                <c:pt idx="152">
                  <c:v>51137</c:v>
                </c:pt>
                <c:pt idx="153">
                  <c:v>51219</c:v>
                </c:pt>
                <c:pt idx="154">
                  <c:v>51323</c:v>
                </c:pt>
                <c:pt idx="155">
                  <c:v>51360</c:v>
                </c:pt>
                <c:pt idx="156">
                  <c:v>51393</c:v>
                </c:pt>
                <c:pt idx="157">
                  <c:v>51468</c:v>
                </c:pt>
                <c:pt idx="158">
                  <c:v>51548</c:v>
                </c:pt>
                <c:pt idx="159">
                  <c:v>51642</c:v>
                </c:pt>
                <c:pt idx="160">
                  <c:v>51713</c:v>
                </c:pt>
                <c:pt idx="161">
                  <c:v>51811</c:v>
                </c:pt>
                <c:pt idx="162">
                  <c:v>51838</c:v>
                </c:pt>
                <c:pt idx="163">
                  <c:v>51871</c:v>
                </c:pt>
                <c:pt idx="164">
                  <c:v>51950</c:v>
                </c:pt>
                <c:pt idx="165">
                  <c:v>52048</c:v>
                </c:pt>
                <c:pt idx="166">
                  <c:v>52135</c:v>
                </c:pt>
                <c:pt idx="167">
                  <c:v>52220</c:v>
                </c:pt>
                <c:pt idx="168">
                  <c:v>52314</c:v>
                </c:pt>
                <c:pt idx="169">
                  <c:v>52343</c:v>
                </c:pt>
                <c:pt idx="170">
                  <c:v>52373</c:v>
                </c:pt>
                <c:pt idx="171">
                  <c:v>52443</c:v>
                </c:pt>
                <c:pt idx="172">
                  <c:v>52497</c:v>
                </c:pt>
                <c:pt idx="173">
                  <c:v>52572</c:v>
                </c:pt>
                <c:pt idx="174">
                  <c:v>52650</c:v>
                </c:pt>
                <c:pt idx="175">
                  <c:v>52728</c:v>
                </c:pt>
                <c:pt idx="176">
                  <c:v>52756</c:v>
                </c:pt>
                <c:pt idx="177">
                  <c:v>52781</c:v>
                </c:pt>
                <c:pt idx="178">
                  <c:v>52820</c:v>
                </c:pt>
                <c:pt idx="179">
                  <c:v>52870</c:v>
                </c:pt>
                <c:pt idx="180">
                  <c:v>52925</c:v>
                </c:pt>
                <c:pt idx="181">
                  <c:v>52977</c:v>
                </c:pt>
                <c:pt idx="182">
                  <c:v>53034</c:v>
                </c:pt>
                <c:pt idx="183">
                  <c:v>53048</c:v>
                </c:pt>
                <c:pt idx="184">
                  <c:v>53060</c:v>
                </c:pt>
                <c:pt idx="185">
                  <c:v>53104</c:v>
                </c:pt>
                <c:pt idx="186">
                  <c:v>53149</c:v>
                </c:pt>
                <c:pt idx="187">
                  <c:v>53207</c:v>
                </c:pt>
                <c:pt idx="188">
                  <c:v>53251</c:v>
                </c:pt>
                <c:pt idx="189">
                  <c:v>53306</c:v>
                </c:pt>
                <c:pt idx="190">
                  <c:v>53318</c:v>
                </c:pt>
                <c:pt idx="191">
                  <c:v>53330</c:v>
                </c:pt>
                <c:pt idx="192">
                  <c:v>53336</c:v>
                </c:pt>
                <c:pt idx="193">
                  <c:v>53345</c:v>
                </c:pt>
                <c:pt idx="194">
                  <c:v>53385</c:v>
                </c:pt>
                <c:pt idx="195">
                  <c:v>53440</c:v>
                </c:pt>
                <c:pt idx="196">
                  <c:v>53488</c:v>
                </c:pt>
                <c:pt idx="197">
                  <c:v>53503</c:v>
                </c:pt>
                <c:pt idx="198">
                  <c:v>53517</c:v>
                </c:pt>
                <c:pt idx="199">
                  <c:v>53565</c:v>
                </c:pt>
                <c:pt idx="200">
                  <c:v>53608</c:v>
                </c:pt>
                <c:pt idx="201">
                  <c:v>53654</c:v>
                </c:pt>
                <c:pt idx="202">
                  <c:v>53714</c:v>
                </c:pt>
                <c:pt idx="203">
                  <c:v>53769</c:v>
                </c:pt>
                <c:pt idx="204">
                  <c:v>53791</c:v>
                </c:pt>
                <c:pt idx="205">
                  <c:v>53810</c:v>
                </c:pt>
                <c:pt idx="206">
                  <c:v>53859</c:v>
                </c:pt>
                <c:pt idx="207">
                  <c:v>53905</c:v>
                </c:pt>
                <c:pt idx="208">
                  <c:v>53974</c:v>
                </c:pt>
                <c:pt idx="209">
                  <c:v>54012</c:v>
                </c:pt>
                <c:pt idx="210">
                  <c:v>54045</c:v>
                </c:pt>
                <c:pt idx="211">
                  <c:v>54051</c:v>
                </c:pt>
                <c:pt idx="212">
                  <c:v>54060</c:v>
                </c:pt>
                <c:pt idx="213">
                  <c:v>54101</c:v>
                </c:pt>
                <c:pt idx="214">
                  <c:v>54152</c:v>
                </c:pt>
                <c:pt idx="215">
                  <c:v>54186</c:v>
                </c:pt>
                <c:pt idx="216">
                  <c:v>54214</c:v>
                </c:pt>
                <c:pt idx="217">
                  <c:v>54258</c:v>
                </c:pt>
                <c:pt idx="218">
                  <c:v>54275</c:v>
                </c:pt>
                <c:pt idx="219">
                  <c:v>54288</c:v>
                </c:pt>
                <c:pt idx="220">
                  <c:v>54325</c:v>
                </c:pt>
                <c:pt idx="221">
                  <c:v>54351</c:v>
                </c:pt>
                <c:pt idx="222">
                  <c:v>54391</c:v>
                </c:pt>
                <c:pt idx="223">
                  <c:v>54422</c:v>
                </c:pt>
                <c:pt idx="224">
                  <c:v>54455</c:v>
                </c:pt>
                <c:pt idx="225">
                  <c:v>54468</c:v>
                </c:pt>
                <c:pt idx="226">
                  <c:v>54473</c:v>
                </c:pt>
                <c:pt idx="227">
                  <c:v>54495</c:v>
                </c:pt>
                <c:pt idx="228">
                  <c:v>54510</c:v>
                </c:pt>
                <c:pt idx="229">
                  <c:v>54530</c:v>
                </c:pt>
                <c:pt idx="230">
                  <c:v>54553</c:v>
                </c:pt>
                <c:pt idx="231">
                  <c:v>54578</c:v>
                </c:pt>
                <c:pt idx="232">
                  <c:v>54588</c:v>
                </c:pt>
                <c:pt idx="233">
                  <c:v>54593</c:v>
                </c:pt>
                <c:pt idx="234">
                  <c:v>54610</c:v>
                </c:pt>
                <c:pt idx="235">
                  <c:v>54634</c:v>
                </c:pt>
                <c:pt idx="236">
                  <c:v>54657</c:v>
                </c:pt>
                <c:pt idx="237">
                  <c:v>54679</c:v>
                </c:pt>
                <c:pt idx="238">
                  <c:v>54712</c:v>
                </c:pt>
                <c:pt idx="239">
                  <c:v>54722</c:v>
                </c:pt>
                <c:pt idx="240">
                  <c:v>54725</c:v>
                </c:pt>
                <c:pt idx="241">
                  <c:v>54737</c:v>
                </c:pt>
                <c:pt idx="242">
                  <c:v>54765</c:v>
                </c:pt>
                <c:pt idx="243">
                  <c:v>54789</c:v>
                </c:pt>
                <c:pt idx="244">
                  <c:v>54816</c:v>
                </c:pt>
                <c:pt idx="245">
                  <c:v>54844</c:v>
                </c:pt>
                <c:pt idx="246">
                  <c:v>54846</c:v>
                </c:pt>
                <c:pt idx="247">
                  <c:v>54853</c:v>
                </c:pt>
                <c:pt idx="248">
                  <c:v>54875</c:v>
                </c:pt>
                <c:pt idx="249">
                  <c:v>54900</c:v>
                </c:pt>
                <c:pt idx="250">
                  <c:v>54920</c:v>
                </c:pt>
                <c:pt idx="251">
                  <c:v>54948</c:v>
                </c:pt>
                <c:pt idx="252">
                  <c:v>54974</c:v>
                </c:pt>
                <c:pt idx="253">
                  <c:v>54982</c:v>
                </c:pt>
                <c:pt idx="254">
                  <c:v>54987</c:v>
                </c:pt>
                <c:pt idx="255">
                  <c:v>55000</c:v>
                </c:pt>
                <c:pt idx="256">
                  <c:v>55013</c:v>
                </c:pt>
                <c:pt idx="257">
                  <c:v>55033</c:v>
                </c:pt>
                <c:pt idx="258">
                  <c:v>55061</c:v>
                </c:pt>
                <c:pt idx="259">
                  <c:v>55086</c:v>
                </c:pt>
                <c:pt idx="260">
                  <c:v>55088</c:v>
                </c:pt>
                <c:pt idx="261">
                  <c:v>55091</c:v>
                </c:pt>
                <c:pt idx="262">
                  <c:v>55110</c:v>
                </c:pt>
                <c:pt idx="263">
                  <c:v>55128</c:v>
                </c:pt>
                <c:pt idx="264">
                  <c:v>55143</c:v>
                </c:pt>
                <c:pt idx="265">
                  <c:v>55161</c:v>
                </c:pt>
                <c:pt idx="266">
                  <c:v>55186</c:v>
                </c:pt>
                <c:pt idx="267">
                  <c:v>55191</c:v>
                </c:pt>
                <c:pt idx="268">
                  <c:v>55191</c:v>
                </c:pt>
                <c:pt idx="269">
                  <c:v>55211</c:v>
                </c:pt>
                <c:pt idx="270">
                  <c:v>55219</c:v>
                </c:pt>
                <c:pt idx="271">
                  <c:v>55230</c:v>
                </c:pt>
                <c:pt idx="272">
                  <c:v>55253</c:v>
                </c:pt>
                <c:pt idx="273">
                  <c:v>55278</c:v>
                </c:pt>
                <c:pt idx="274">
                  <c:v>55284</c:v>
                </c:pt>
                <c:pt idx="275">
                  <c:v>55284</c:v>
                </c:pt>
                <c:pt idx="276">
                  <c:v>55296</c:v>
                </c:pt>
                <c:pt idx="277">
                  <c:v>55296</c:v>
                </c:pt>
                <c:pt idx="278">
                  <c:v>55313</c:v>
                </c:pt>
                <c:pt idx="279">
                  <c:v>55328</c:v>
                </c:pt>
                <c:pt idx="280">
                  <c:v>55348</c:v>
                </c:pt>
                <c:pt idx="281">
                  <c:v>55354</c:v>
                </c:pt>
                <c:pt idx="282">
                  <c:v>55354</c:v>
                </c:pt>
                <c:pt idx="283">
                  <c:v>55363</c:v>
                </c:pt>
                <c:pt idx="284">
                  <c:v>55370</c:v>
                </c:pt>
                <c:pt idx="285">
                  <c:v>55382</c:v>
                </c:pt>
                <c:pt idx="286">
                  <c:v>55400</c:v>
                </c:pt>
                <c:pt idx="287">
                  <c:v>55414</c:v>
                </c:pt>
                <c:pt idx="288">
                  <c:v>55420</c:v>
                </c:pt>
                <c:pt idx="289">
                  <c:v>55420</c:v>
                </c:pt>
                <c:pt idx="290">
                  <c:v>55439</c:v>
                </c:pt>
                <c:pt idx="291">
                  <c:v>55457</c:v>
                </c:pt>
                <c:pt idx="292">
                  <c:v>55464</c:v>
                </c:pt>
                <c:pt idx="293">
                  <c:v>55474</c:v>
                </c:pt>
                <c:pt idx="294">
                  <c:v>55491</c:v>
                </c:pt>
                <c:pt idx="295">
                  <c:v>55493</c:v>
                </c:pt>
                <c:pt idx="296">
                  <c:v>55495</c:v>
                </c:pt>
                <c:pt idx="297">
                  <c:v>55516</c:v>
                </c:pt>
                <c:pt idx="298">
                  <c:v>55523</c:v>
                </c:pt>
                <c:pt idx="299">
                  <c:v>55537</c:v>
                </c:pt>
                <c:pt idx="300">
                  <c:v>55562</c:v>
                </c:pt>
                <c:pt idx="301">
                  <c:v>55601</c:v>
                </c:pt>
                <c:pt idx="302">
                  <c:v>55608</c:v>
                </c:pt>
                <c:pt idx="303">
                  <c:v>55614</c:v>
                </c:pt>
                <c:pt idx="304">
                  <c:v>55635</c:v>
                </c:pt>
                <c:pt idx="305">
                  <c:v>55672</c:v>
                </c:pt>
                <c:pt idx="306">
                  <c:v>55719</c:v>
                </c:pt>
                <c:pt idx="307">
                  <c:v>55726</c:v>
                </c:pt>
                <c:pt idx="308">
                  <c:v>55760</c:v>
                </c:pt>
                <c:pt idx="309">
                  <c:v>55772</c:v>
                </c:pt>
                <c:pt idx="310">
                  <c:v>55775</c:v>
                </c:pt>
                <c:pt idx="311">
                  <c:v>55819</c:v>
                </c:pt>
                <c:pt idx="312">
                  <c:v>55859</c:v>
                </c:pt>
                <c:pt idx="313">
                  <c:v>55894</c:v>
                </c:pt>
                <c:pt idx="314">
                  <c:v>55952</c:v>
                </c:pt>
                <c:pt idx="315">
                  <c:v>56015</c:v>
                </c:pt>
                <c:pt idx="316">
                  <c:v>56039</c:v>
                </c:pt>
                <c:pt idx="317">
                  <c:v>56052</c:v>
                </c:pt>
                <c:pt idx="318">
                  <c:v>56082</c:v>
                </c:pt>
                <c:pt idx="319">
                  <c:v>56117</c:v>
                </c:pt>
                <c:pt idx="320">
                  <c:v>56150</c:v>
                </c:pt>
                <c:pt idx="321">
                  <c:v>56184</c:v>
                </c:pt>
                <c:pt idx="322">
                  <c:v>56248</c:v>
                </c:pt>
                <c:pt idx="323">
                  <c:v>56259</c:v>
                </c:pt>
                <c:pt idx="324">
                  <c:v>56268</c:v>
                </c:pt>
                <c:pt idx="325">
                  <c:v>56315</c:v>
                </c:pt>
                <c:pt idx="326">
                  <c:v>56370</c:v>
                </c:pt>
                <c:pt idx="327">
                  <c:v>56385</c:v>
                </c:pt>
                <c:pt idx="328">
                  <c:v>56430</c:v>
                </c:pt>
                <c:pt idx="329">
                  <c:v>56497</c:v>
                </c:pt>
                <c:pt idx="330">
                  <c:v>56523</c:v>
                </c:pt>
                <c:pt idx="331">
                  <c:v>56534</c:v>
                </c:pt>
                <c:pt idx="332">
                  <c:v>56582</c:v>
                </c:pt>
                <c:pt idx="333">
                  <c:v>56631</c:v>
                </c:pt>
                <c:pt idx="334">
                  <c:v>56666</c:v>
                </c:pt>
                <c:pt idx="335">
                  <c:v>56717</c:v>
                </c:pt>
                <c:pt idx="336">
                  <c:v>56778</c:v>
                </c:pt>
                <c:pt idx="337">
                  <c:v>56788</c:v>
                </c:pt>
                <c:pt idx="338">
                  <c:v>56793</c:v>
                </c:pt>
                <c:pt idx="339">
                  <c:v>56823</c:v>
                </c:pt>
                <c:pt idx="340">
                  <c:v>56851</c:v>
                </c:pt>
                <c:pt idx="341">
                  <c:v>56884</c:v>
                </c:pt>
                <c:pt idx="342">
                  <c:v>56910</c:v>
                </c:pt>
                <c:pt idx="343">
                  <c:v>56941</c:v>
                </c:pt>
                <c:pt idx="344">
                  <c:v>56945</c:v>
                </c:pt>
                <c:pt idx="345">
                  <c:v>56947</c:v>
                </c:pt>
                <c:pt idx="346">
                  <c:v>56966</c:v>
                </c:pt>
                <c:pt idx="347">
                  <c:v>56984</c:v>
                </c:pt>
                <c:pt idx="348">
                  <c:v>57008</c:v>
                </c:pt>
                <c:pt idx="349">
                  <c:v>57027</c:v>
                </c:pt>
                <c:pt idx="350">
                  <c:v>57046</c:v>
                </c:pt>
                <c:pt idx="351">
                  <c:v>57050</c:v>
                </c:pt>
                <c:pt idx="352">
                  <c:v>57052</c:v>
                </c:pt>
                <c:pt idx="353">
                  <c:v>57065</c:v>
                </c:pt>
                <c:pt idx="354">
                  <c:v>57076</c:v>
                </c:pt>
                <c:pt idx="355">
                  <c:v>57088</c:v>
                </c:pt>
                <c:pt idx="356">
                  <c:v>57105</c:v>
                </c:pt>
                <c:pt idx="357">
                  <c:v>57122</c:v>
                </c:pt>
                <c:pt idx="358">
                  <c:v>57126</c:v>
                </c:pt>
                <c:pt idx="359">
                  <c:v>57128</c:v>
                </c:pt>
                <c:pt idx="360">
                  <c:v>57137</c:v>
                </c:pt>
                <c:pt idx="361">
                  <c:v>57144</c:v>
                </c:pt>
                <c:pt idx="362">
                  <c:v>57157</c:v>
                </c:pt>
                <c:pt idx="363">
                  <c:v>57159</c:v>
                </c:pt>
                <c:pt idx="364">
                  <c:v>57160</c:v>
                </c:pt>
                <c:pt idx="365">
                  <c:v>57167</c:v>
                </c:pt>
                <c:pt idx="366">
                  <c:v>57172</c:v>
                </c:pt>
                <c:pt idx="367">
                  <c:v>57175</c:v>
                </c:pt>
                <c:pt idx="368">
                  <c:v>57181</c:v>
                </c:pt>
                <c:pt idx="369">
                  <c:v>57183</c:v>
                </c:pt>
                <c:pt idx="370">
                  <c:v>57184</c:v>
                </c:pt>
                <c:pt idx="371">
                  <c:v>57189</c:v>
                </c:pt>
                <c:pt idx="372">
                  <c:v>57195</c:v>
                </c:pt>
                <c:pt idx="373">
                  <c:v>57205</c:v>
                </c:pt>
                <c:pt idx="374">
                  <c:v>57214</c:v>
                </c:pt>
                <c:pt idx="375">
                  <c:v>57229</c:v>
                </c:pt>
                <c:pt idx="376">
                  <c:v>57232</c:v>
                </c:pt>
                <c:pt idx="377">
                  <c:v>57233</c:v>
                </c:pt>
                <c:pt idx="378">
                  <c:v>57241</c:v>
                </c:pt>
                <c:pt idx="379">
                  <c:v>57247</c:v>
                </c:pt>
                <c:pt idx="380">
                  <c:v>57259</c:v>
                </c:pt>
                <c:pt idx="381">
                  <c:v>57270</c:v>
                </c:pt>
                <c:pt idx="382">
                  <c:v>57282</c:v>
                </c:pt>
                <c:pt idx="383">
                  <c:v>57285</c:v>
                </c:pt>
                <c:pt idx="384">
                  <c:v>57285</c:v>
                </c:pt>
                <c:pt idx="385">
                  <c:v>57294</c:v>
                </c:pt>
                <c:pt idx="386">
                  <c:v>57302</c:v>
                </c:pt>
                <c:pt idx="387">
                  <c:v>57305</c:v>
                </c:pt>
                <c:pt idx="388">
                  <c:v>57313</c:v>
                </c:pt>
                <c:pt idx="389">
                  <c:v>57322</c:v>
                </c:pt>
                <c:pt idx="390">
                  <c:v>57323</c:v>
                </c:pt>
                <c:pt idx="391">
                  <c:v>57323</c:v>
                </c:pt>
                <c:pt idx="392">
                  <c:v>57327</c:v>
                </c:pt>
                <c:pt idx="393">
                  <c:v>57331</c:v>
                </c:pt>
                <c:pt idx="394">
                  <c:v>57337</c:v>
                </c:pt>
                <c:pt idx="395">
                  <c:v>57339</c:v>
                </c:pt>
                <c:pt idx="396">
                  <c:v>57347</c:v>
                </c:pt>
                <c:pt idx="397">
                  <c:v>57348</c:v>
                </c:pt>
                <c:pt idx="398">
                  <c:v>57348</c:v>
                </c:pt>
                <c:pt idx="399">
                  <c:v>57353</c:v>
                </c:pt>
                <c:pt idx="400">
                  <c:v>57355</c:v>
                </c:pt>
                <c:pt idx="401">
                  <c:v>57358</c:v>
                </c:pt>
                <c:pt idx="402">
                  <c:v>57361</c:v>
                </c:pt>
                <c:pt idx="403">
                  <c:v>57365</c:v>
                </c:pt>
                <c:pt idx="404">
                  <c:v>57365</c:v>
                </c:pt>
                <c:pt idx="405">
                  <c:v>57365</c:v>
                </c:pt>
                <c:pt idx="406">
                  <c:v>57366</c:v>
                </c:pt>
                <c:pt idx="407">
                  <c:v>57368</c:v>
                </c:pt>
                <c:pt idx="408">
                  <c:v>57370</c:v>
                </c:pt>
                <c:pt idx="409">
                  <c:v>57372</c:v>
                </c:pt>
                <c:pt idx="410">
                  <c:v>57376</c:v>
                </c:pt>
                <c:pt idx="411">
                  <c:v>57376</c:v>
                </c:pt>
                <c:pt idx="412">
                  <c:v>57376</c:v>
                </c:pt>
                <c:pt idx="413">
                  <c:v>57376</c:v>
                </c:pt>
                <c:pt idx="414">
                  <c:v>57377</c:v>
                </c:pt>
                <c:pt idx="415">
                  <c:v>57378</c:v>
                </c:pt>
                <c:pt idx="416">
                  <c:v>57379</c:v>
                </c:pt>
                <c:pt idx="417">
                  <c:v>57379</c:v>
                </c:pt>
                <c:pt idx="418">
                  <c:v>57379</c:v>
                </c:pt>
                <c:pt idx="419">
                  <c:v>57379</c:v>
                </c:pt>
                <c:pt idx="420">
                  <c:v>57380</c:v>
                </c:pt>
                <c:pt idx="421">
                  <c:v>57380</c:v>
                </c:pt>
                <c:pt idx="422">
                  <c:v>57382</c:v>
                </c:pt>
                <c:pt idx="423">
                  <c:v>57383</c:v>
                </c:pt>
                <c:pt idx="424">
                  <c:v>57383</c:v>
                </c:pt>
                <c:pt idx="425">
                  <c:v>57383</c:v>
                </c:pt>
                <c:pt idx="426">
                  <c:v>57384</c:v>
                </c:pt>
                <c:pt idx="427">
                  <c:v>57386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83-4536-9939-DB56A099F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797528443005752"/>
          <c:y val="0.28604517875847346"/>
          <c:w val="0.10158527092232689"/>
          <c:h val="0.472888534487277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714648495541371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dLbl>
              <c:idx val="1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A3F-421B-A24A-264CC3DD701B}"/>
                </c:ext>
              </c:extLst>
            </c:dLbl>
            <c:dLbl>
              <c:idx val="13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487-4B41-A7BA-23E0663C99CB}"/>
                </c:ext>
              </c:extLst>
            </c:dLbl>
            <c:dLbl>
              <c:idx val="13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87-4B41-A7BA-23E0663C99CB}"/>
                </c:ext>
              </c:extLst>
            </c:dLbl>
            <c:dLbl>
              <c:idx val="1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A3F-421B-A24A-264CC3DD701B}"/>
                </c:ext>
              </c:extLst>
            </c:dLbl>
            <c:dLbl>
              <c:idx val="13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487-4B41-A7BA-23E0663C99CB}"/>
                </c:ext>
              </c:extLst>
            </c:dLbl>
            <c:dLbl>
              <c:idx val="14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A3F-421B-A24A-264CC3DD701B}"/>
                </c:ext>
              </c:extLst>
            </c:dLbl>
            <c:dLbl>
              <c:idx val="1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487-4B41-A7BA-23E0663C99CB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Sheet1!$A$135:$A$391</c:f>
              <c:numCache>
                <c:formatCode>m/d/yyyy</c:formatCode>
                <c:ptCount val="257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  <c:pt idx="244">
                  <c:v>44612</c:v>
                </c:pt>
                <c:pt idx="245">
                  <c:v>44613</c:v>
                </c:pt>
                <c:pt idx="246">
                  <c:v>44614</c:v>
                </c:pt>
                <c:pt idx="247">
                  <c:v>44615</c:v>
                </c:pt>
                <c:pt idx="248">
                  <c:v>44616</c:v>
                </c:pt>
                <c:pt idx="249">
                  <c:v>44617</c:v>
                </c:pt>
                <c:pt idx="250">
                  <c:v>44618</c:v>
                </c:pt>
                <c:pt idx="251">
                  <c:v>44619</c:v>
                </c:pt>
                <c:pt idx="252">
                  <c:v>44620</c:v>
                </c:pt>
                <c:pt idx="253">
                  <c:v>44621</c:v>
                </c:pt>
                <c:pt idx="254">
                  <c:v>44622</c:v>
                </c:pt>
                <c:pt idx="255">
                  <c:v>44623</c:v>
                </c:pt>
                <c:pt idx="256">
                  <c:v>44624</c:v>
                </c:pt>
              </c:numCache>
            </c:numRef>
          </c:cat>
          <c:val>
            <c:numRef>
              <c:f>Sheet1!$B$135:$B$391</c:f>
              <c:numCache>
                <c:formatCode>General</c:formatCode>
                <c:ptCount val="257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2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3</c:v>
                </c:pt>
                <c:pt idx="26">
                  <c:v>2</c:v>
                </c:pt>
                <c:pt idx="27">
                  <c:v>1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4</c:v>
                </c:pt>
                <c:pt idx="32">
                  <c:v>0</c:v>
                </c:pt>
                <c:pt idx="33">
                  <c:v>0</c:v>
                </c:pt>
                <c:pt idx="34">
                  <c:v>1</c:v>
                </c:pt>
                <c:pt idx="35">
                  <c:v>3</c:v>
                </c:pt>
                <c:pt idx="36">
                  <c:v>1</c:v>
                </c:pt>
                <c:pt idx="37">
                  <c:v>1</c:v>
                </c:pt>
                <c:pt idx="38">
                  <c:v>2</c:v>
                </c:pt>
                <c:pt idx="39">
                  <c:v>2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7</c:v>
                </c:pt>
                <c:pt idx="45">
                  <c:v>1</c:v>
                </c:pt>
                <c:pt idx="46">
                  <c:v>2</c:v>
                </c:pt>
                <c:pt idx="47">
                  <c:v>0</c:v>
                </c:pt>
                <c:pt idx="48">
                  <c:v>3</c:v>
                </c:pt>
                <c:pt idx="49">
                  <c:v>2</c:v>
                </c:pt>
                <c:pt idx="50">
                  <c:v>0</c:v>
                </c:pt>
                <c:pt idx="51">
                  <c:v>4</c:v>
                </c:pt>
                <c:pt idx="52">
                  <c:v>1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3</c:v>
                </c:pt>
                <c:pt idx="57">
                  <c:v>0</c:v>
                </c:pt>
                <c:pt idx="58">
                  <c:v>0</c:v>
                </c:pt>
                <c:pt idx="59">
                  <c:v>2</c:v>
                </c:pt>
                <c:pt idx="60">
                  <c:v>1</c:v>
                </c:pt>
                <c:pt idx="61">
                  <c:v>0</c:v>
                </c:pt>
                <c:pt idx="62">
                  <c:v>0</c:v>
                </c:pt>
                <c:pt idx="63">
                  <c:v>2</c:v>
                </c:pt>
                <c:pt idx="64">
                  <c:v>0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0</c:v>
                </c:pt>
                <c:pt idx="70">
                  <c:v>0</c:v>
                </c:pt>
                <c:pt idx="71">
                  <c:v>4</c:v>
                </c:pt>
                <c:pt idx="72">
                  <c:v>4</c:v>
                </c:pt>
                <c:pt idx="73">
                  <c:v>1</c:v>
                </c:pt>
                <c:pt idx="74">
                  <c:v>1</c:v>
                </c:pt>
                <c:pt idx="75">
                  <c:v>3</c:v>
                </c:pt>
                <c:pt idx="76">
                  <c:v>1</c:v>
                </c:pt>
                <c:pt idx="77">
                  <c:v>0</c:v>
                </c:pt>
                <c:pt idx="78">
                  <c:v>2</c:v>
                </c:pt>
                <c:pt idx="79">
                  <c:v>0</c:v>
                </c:pt>
                <c:pt idx="80">
                  <c:v>0</c:v>
                </c:pt>
                <c:pt idx="81">
                  <c:v>3</c:v>
                </c:pt>
                <c:pt idx="82">
                  <c:v>3</c:v>
                </c:pt>
                <c:pt idx="83">
                  <c:v>0</c:v>
                </c:pt>
                <c:pt idx="84">
                  <c:v>4</c:v>
                </c:pt>
                <c:pt idx="85">
                  <c:v>2</c:v>
                </c:pt>
                <c:pt idx="86">
                  <c:v>0</c:v>
                </c:pt>
                <c:pt idx="87">
                  <c:v>1</c:v>
                </c:pt>
                <c:pt idx="88">
                  <c:v>2</c:v>
                </c:pt>
                <c:pt idx="89">
                  <c:v>1</c:v>
                </c:pt>
                <c:pt idx="90">
                  <c:v>1</c:v>
                </c:pt>
                <c:pt idx="91">
                  <c:v>0</c:v>
                </c:pt>
                <c:pt idx="92">
                  <c:v>3</c:v>
                </c:pt>
                <c:pt idx="93">
                  <c:v>3</c:v>
                </c:pt>
                <c:pt idx="94">
                  <c:v>2</c:v>
                </c:pt>
                <c:pt idx="95">
                  <c:v>3</c:v>
                </c:pt>
                <c:pt idx="96">
                  <c:v>0</c:v>
                </c:pt>
                <c:pt idx="97">
                  <c:v>2</c:v>
                </c:pt>
                <c:pt idx="98">
                  <c:v>6</c:v>
                </c:pt>
                <c:pt idx="99">
                  <c:v>4</c:v>
                </c:pt>
                <c:pt idx="100">
                  <c:v>3</c:v>
                </c:pt>
                <c:pt idx="101">
                  <c:v>9</c:v>
                </c:pt>
                <c:pt idx="102">
                  <c:v>2</c:v>
                </c:pt>
                <c:pt idx="103">
                  <c:v>5</c:v>
                </c:pt>
                <c:pt idx="104">
                  <c:v>1</c:v>
                </c:pt>
                <c:pt idx="105">
                  <c:v>0</c:v>
                </c:pt>
                <c:pt idx="106">
                  <c:v>2</c:v>
                </c:pt>
                <c:pt idx="107">
                  <c:v>5</c:v>
                </c:pt>
                <c:pt idx="108">
                  <c:v>6</c:v>
                </c:pt>
                <c:pt idx="109">
                  <c:v>6</c:v>
                </c:pt>
                <c:pt idx="110">
                  <c:v>1</c:v>
                </c:pt>
                <c:pt idx="111">
                  <c:v>1</c:v>
                </c:pt>
                <c:pt idx="112">
                  <c:v>3</c:v>
                </c:pt>
                <c:pt idx="113">
                  <c:v>10</c:v>
                </c:pt>
                <c:pt idx="114">
                  <c:v>7</c:v>
                </c:pt>
                <c:pt idx="115">
                  <c:v>7</c:v>
                </c:pt>
                <c:pt idx="116">
                  <c:v>6</c:v>
                </c:pt>
                <c:pt idx="117">
                  <c:v>5</c:v>
                </c:pt>
                <c:pt idx="118">
                  <c:v>8</c:v>
                </c:pt>
                <c:pt idx="119">
                  <c:v>17</c:v>
                </c:pt>
                <c:pt idx="120">
                  <c:v>17</c:v>
                </c:pt>
                <c:pt idx="121">
                  <c:v>13</c:v>
                </c:pt>
                <c:pt idx="122">
                  <c:v>13</c:v>
                </c:pt>
                <c:pt idx="123">
                  <c:v>17</c:v>
                </c:pt>
                <c:pt idx="124">
                  <c:v>15</c:v>
                </c:pt>
                <c:pt idx="125">
                  <c:v>12</c:v>
                </c:pt>
                <c:pt idx="126">
                  <c:v>28</c:v>
                </c:pt>
                <c:pt idx="127">
                  <c:v>20</c:v>
                </c:pt>
                <c:pt idx="128">
                  <c:v>25</c:v>
                </c:pt>
                <c:pt idx="129">
                  <c:v>22</c:v>
                </c:pt>
                <c:pt idx="130">
                  <c:v>38</c:v>
                </c:pt>
                <c:pt idx="131">
                  <c:v>22</c:v>
                </c:pt>
                <c:pt idx="132">
                  <c:v>18</c:v>
                </c:pt>
                <c:pt idx="133">
                  <c:v>57</c:v>
                </c:pt>
                <c:pt idx="134">
                  <c:v>38</c:v>
                </c:pt>
                <c:pt idx="135">
                  <c:v>39</c:v>
                </c:pt>
                <c:pt idx="136">
                  <c:v>27</c:v>
                </c:pt>
                <c:pt idx="137">
                  <c:v>41</c:v>
                </c:pt>
                <c:pt idx="138">
                  <c:v>21</c:v>
                </c:pt>
                <c:pt idx="139">
                  <c:v>19</c:v>
                </c:pt>
                <c:pt idx="140">
                  <c:v>53</c:v>
                </c:pt>
                <c:pt idx="141">
                  <c:v>47</c:v>
                </c:pt>
                <c:pt idx="142">
                  <c:v>47</c:v>
                </c:pt>
                <c:pt idx="143">
                  <c:v>49</c:v>
                </c:pt>
                <c:pt idx="144">
                  <c:v>44</c:v>
                </c:pt>
                <c:pt idx="145">
                  <c:v>49</c:v>
                </c:pt>
                <c:pt idx="146">
                  <c:v>23</c:v>
                </c:pt>
                <c:pt idx="147">
                  <c:v>65</c:v>
                </c:pt>
                <c:pt idx="148">
                  <c:v>61</c:v>
                </c:pt>
                <c:pt idx="149">
                  <c:v>43</c:v>
                </c:pt>
                <c:pt idx="150">
                  <c:v>57</c:v>
                </c:pt>
                <c:pt idx="151">
                  <c:v>83</c:v>
                </c:pt>
                <c:pt idx="152">
                  <c:v>51</c:v>
                </c:pt>
                <c:pt idx="153">
                  <c:v>32</c:v>
                </c:pt>
                <c:pt idx="154">
                  <c:v>64</c:v>
                </c:pt>
                <c:pt idx="155">
                  <c:v>71</c:v>
                </c:pt>
                <c:pt idx="156">
                  <c:v>44</c:v>
                </c:pt>
                <c:pt idx="157">
                  <c:v>70</c:v>
                </c:pt>
                <c:pt idx="158">
                  <c:v>54</c:v>
                </c:pt>
                <c:pt idx="159">
                  <c:v>35</c:v>
                </c:pt>
                <c:pt idx="160">
                  <c:v>40</c:v>
                </c:pt>
                <c:pt idx="161">
                  <c:v>64</c:v>
                </c:pt>
                <c:pt idx="162">
                  <c:v>51</c:v>
                </c:pt>
                <c:pt idx="163">
                  <c:v>58</c:v>
                </c:pt>
                <c:pt idx="164">
                  <c:v>45</c:v>
                </c:pt>
                <c:pt idx="165">
                  <c:v>52</c:v>
                </c:pt>
                <c:pt idx="166">
                  <c:v>27</c:v>
                </c:pt>
                <c:pt idx="167">
                  <c:v>17</c:v>
                </c:pt>
                <c:pt idx="168">
                  <c:v>47</c:v>
                </c:pt>
                <c:pt idx="169">
                  <c:v>45</c:v>
                </c:pt>
                <c:pt idx="170">
                  <c:v>31</c:v>
                </c:pt>
                <c:pt idx="171">
                  <c:v>33</c:v>
                </c:pt>
                <c:pt idx="172">
                  <c:v>34</c:v>
                </c:pt>
                <c:pt idx="173">
                  <c:v>21</c:v>
                </c:pt>
                <c:pt idx="174">
                  <c:v>13</c:v>
                </c:pt>
                <c:pt idx="175">
                  <c:v>29</c:v>
                </c:pt>
                <c:pt idx="176">
                  <c:v>25</c:v>
                </c:pt>
                <c:pt idx="177">
                  <c:v>26</c:v>
                </c:pt>
                <c:pt idx="178">
                  <c:v>16</c:v>
                </c:pt>
                <c:pt idx="179">
                  <c:v>25</c:v>
                </c:pt>
                <c:pt idx="180">
                  <c:v>20</c:v>
                </c:pt>
                <c:pt idx="181">
                  <c:v>15</c:v>
                </c:pt>
                <c:pt idx="182">
                  <c:v>27</c:v>
                </c:pt>
                <c:pt idx="183">
                  <c:v>31</c:v>
                </c:pt>
                <c:pt idx="184">
                  <c:v>22</c:v>
                </c:pt>
                <c:pt idx="185">
                  <c:v>25</c:v>
                </c:pt>
                <c:pt idx="186">
                  <c:v>4</c:v>
                </c:pt>
                <c:pt idx="187">
                  <c:v>12</c:v>
                </c:pt>
                <c:pt idx="188">
                  <c:v>8</c:v>
                </c:pt>
                <c:pt idx="189">
                  <c:v>27</c:v>
                </c:pt>
                <c:pt idx="190">
                  <c:v>34</c:v>
                </c:pt>
                <c:pt idx="191">
                  <c:v>27</c:v>
                </c:pt>
                <c:pt idx="192">
                  <c:v>23</c:v>
                </c:pt>
                <c:pt idx="193">
                  <c:v>22</c:v>
                </c:pt>
                <c:pt idx="194">
                  <c:v>6</c:v>
                </c:pt>
                <c:pt idx="195">
                  <c:v>27</c:v>
                </c:pt>
                <c:pt idx="196">
                  <c:v>41</c:v>
                </c:pt>
                <c:pt idx="197">
                  <c:v>31</c:v>
                </c:pt>
                <c:pt idx="198">
                  <c:v>21</c:v>
                </c:pt>
                <c:pt idx="199">
                  <c:v>26</c:v>
                </c:pt>
                <c:pt idx="200">
                  <c:v>20</c:v>
                </c:pt>
                <c:pt idx="201">
                  <c:v>18</c:v>
                </c:pt>
                <c:pt idx="202">
                  <c:v>16</c:v>
                </c:pt>
                <c:pt idx="203">
                  <c:v>38</c:v>
                </c:pt>
                <c:pt idx="204">
                  <c:v>52</c:v>
                </c:pt>
                <c:pt idx="205">
                  <c:v>80</c:v>
                </c:pt>
                <c:pt idx="206">
                  <c:v>46</c:v>
                </c:pt>
                <c:pt idx="207">
                  <c:v>58</c:v>
                </c:pt>
                <c:pt idx="208">
                  <c:v>41</c:v>
                </c:pt>
                <c:pt idx="209">
                  <c:v>53</c:v>
                </c:pt>
                <c:pt idx="210">
                  <c:v>132</c:v>
                </c:pt>
                <c:pt idx="211">
                  <c:v>112</c:v>
                </c:pt>
                <c:pt idx="212">
                  <c:v>149</c:v>
                </c:pt>
                <c:pt idx="213">
                  <c:v>128</c:v>
                </c:pt>
                <c:pt idx="214">
                  <c:v>107</c:v>
                </c:pt>
                <c:pt idx="215">
                  <c:v>68</c:v>
                </c:pt>
                <c:pt idx="216">
                  <c:v>94</c:v>
                </c:pt>
                <c:pt idx="217">
                  <c:v>203</c:v>
                </c:pt>
                <c:pt idx="218">
                  <c:v>175</c:v>
                </c:pt>
                <c:pt idx="219">
                  <c:v>184</c:v>
                </c:pt>
                <c:pt idx="220">
                  <c:v>211</c:v>
                </c:pt>
                <c:pt idx="221">
                  <c:v>195</c:v>
                </c:pt>
                <c:pt idx="222">
                  <c:v>75</c:v>
                </c:pt>
                <c:pt idx="223">
                  <c:v>120</c:v>
                </c:pt>
                <c:pt idx="224">
                  <c:v>216</c:v>
                </c:pt>
                <c:pt idx="225">
                  <c:v>240</c:v>
                </c:pt>
                <c:pt idx="226">
                  <c:v>180</c:v>
                </c:pt>
                <c:pt idx="227">
                  <c:v>146</c:v>
                </c:pt>
                <c:pt idx="228">
                  <c:v>150</c:v>
                </c:pt>
                <c:pt idx="229">
                  <c:v>90</c:v>
                </c:pt>
                <c:pt idx="230">
                  <c:v>65</c:v>
                </c:pt>
                <c:pt idx="231">
                  <c:v>167</c:v>
                </c:pt>
                <c:pt idx="232">
                  <c:v>139</c:v>
                </c:pt>
                <c:pt idx="233">
                  <c:v>123</c:v>
                </c:pt>
                <c:pt idx="234">
                  <c:v>114</c:v>
                </c:pt>
                <c:pt idx="235">
                  <c:v>108</c:v>
                </c:pt>
                <c:pt idx="236">
                  <c:v>55</c:v>
                </c:pt>
                <c:pt idx="237">
                  <c:v>53</c:v>
                </c:pt>
                <c:pt idx="238">
                  <c:v>163</c:v>
                </c:pt>
                <c:pt idx="239">
                  <c:v>102</c:v>
                </c:pt>
                <c:pt idx="240">
                  <c:v>94</c:v>
                </c:pt>
                <c:pt idx="241">
                  <c:v>75</c:v>
                </c:pt>
                <c:pt idx="242">
                  <c:v>74</c:v>
                </c:pt>
                <c:pt idx="243">
                  <c:v>45</c:v>
                </c:pt>
                <c:pt idx="244">
                  <c:v>46</c:v>
                </c:pt>
                <c:pt idx="245">
                  <c:v>85</c:v>
                </c:pt>
                <c:pt idx="246">
                  <c:v>68</c:v>
                </c:pt>
                <c:pt idx="247">
                  <c:v>62</c:v>
                </c:pt>
                <c:pt idx="248">
                  <c:v>57</c:v>
                </c:pt>
                <c:pt idx="249">
                  <c:v>48</c:v>
                </c:pt>
                <c:pt idx="250">
                  <c:v>33</c:v>
                </c:pt>
                <c:pt idx="251">
                  <c:v>36</c:v>
                </c:pt>
                <c:pt idx="252">
                  <c:v>86</c:v>
                </c:pt>
                <c:pt idx="253">
                  <c:v>54</c:v>
                </c:pt>
                <c:pt idx="254">
                  <c:v>64</c:v>
                </c:pt>
                <c:pt idx="255">
                  <c:v>48</c:v>
                </c:pt>
                <c:pt idx="256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C7-4733-952F-D247528AD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9">
                  <c:v>0.65883959999999997</c:v>
                </c:pt>
                <c:pt idx="10">
                  <c:v>2.2588788000000002</c:v>
                </c:pt>
                <c:pt idx="11">
                  <c:v>9.6002349000000002</c:v>
                </c:pt>
                <c:pt idx="12">
                  <c:v>13.8356326</c:v>
                </c:pt>
                <c:pt idx="13">
                  <c:v>8.4726853999999996</c:v>
                </c:pt>
                <c:pt idx="14">
                  <c:v>4.5204380000000004</c:v>
                </c:pt>
                <c:pt idx="15">
                  <c:v>6.5005354999999998</c:v>
                </c:pt>
                <c:pt idx="16">
                  <c:v>3.3928303</c:v>
                </c:pt>
                <c:pt idx="17">
                  <c:v>1.9798395</c:v>
                </c:pt>
                <c:pt idx="18">
                  <c:v>2.2630385999999998</c:v>
                </c:pt>
                <c:pt idx="19">
                  <c:v>0.84876669999999999</c:v>
                </c:pt>
                <c:pt idx="20">
                  <c:v>0.56592770000000003</c:v>
                </c:pt>
                <c:pt idx="21">
                  <c:v>1.4150155</c:v>
                </c:pt>
                <c:pt idx="22">
                  <c:v>1.1321437999999999</c:v>
                </c:pt>
                <c:pt idx="23">
                  <c:v>0.84919679999999997</c:v>
                </c:pt>
                <c:pt idx="24">
                  <c:v>1.4154762000000001</c:v>
                </c:pt>
                <c:pt idx="25">
                  <c:v>1.1324964</c:v>
                </c:pt>
                <c:pt idx="26">
                  <c:v>1.1325509</c:v>
                </c:pt>
                <c:pt idx="27">
                  <c:v>1.1325284</c:v>
                </c:pt>
                <c:pt idx="28">
                  <c:v>1.6987638</c:v>
                </c:pt>
                <c:pt idx="29">
                  <c:v>2.5481025000000002</c:v>
                </c:pt>
                <c:pt idx="30">
                  <c:v>4.2463205000000004</c:v>
                </c:pt>
                <c:pt idx="31">
                  <c:v>3.3953935</c:v>
                </c:pt>
                <c:pt idx="32">
                  <c:v>7.0700156999999999</c:v>
                </c:pt>
                <c:pt idx="33">
                  <c:v>6.7836660000000002</c:v>
                </c:pt>
                <c:pt idx="34">
                  <c:v>8.1922986000000009</c:v>
                </c:pt>
                <c:pt idx="35">
                  <c:v>16.353598600000002</c:v>
                </c:pt>
                <c:pt idx="36">
                  <c:v>30.657246300000001</c:v>
                </c:pt>
                <c:pt idx="37">
                  <c:v>49.378143899999998</c:v>
                </c:pt>
                <c:pt idx="38">
                  <c:v>52.054909500000001</c:v>
                </c:pt>
                <c:pt idx="39">
                  <c:v>98.306173400000006</c:v>
                </c:pt>
                <c:pt idx="40">
                  <c:v>188.8950892</c:v>
                </c:pt>
                <c:pt idx="41">
                  <c:v>272.91709059999999</c:v>
                </c:pt>
                <c:pt idx="42">
                  <c:v>318.63455060000001</c:v>
                </c:pt>
                <c:pt idx="43">
                  <c:v>202.6021011</c:v>
                </c:pt>
                <c:pt idx="44">
                  <c:v>147.43969569999999</c:v>
                </c:pt>
                <c:pt idx="45">
                  <c:v>92.048766299999997</c:v>
                </c:pt>
                <c:pt idx="46">
                  <c:v>92.295545899999993</c:v>
                </c:pt>
                <c:pt idx="47">
                  <c:v>90.596323900000002</c:v>
                </c:pt>
                <c:pt idx="48">
                  <c:v>111.6837294</c:v>
                </c:pt>
                <c:pt idx="49">
                  <c:v>136.1012815</c:v>
                </c:pt>
                <c:pt idx="50">
                  <c:v>178.5585355</c:v>
                </c:pt>
                <c:pt idx="51">
                  <c:v>197.39746289999999</c:v>
                </c:pt>
                <c:pt idx="52">
                  <c:v>221.5183724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49-4946-8B42-18535E6234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179.9320256</c:v>
                </c:pt>
                <c:pt idx="1">
                  <c:v>126.6877812</c:v>
                </c:pt>
                <c:pt idx="2">
                  <c:v>104.5170257</c:v>
                </c:pt>
                <c:pt idx="3">
                  <c:v>76.205309299999996</c:v>
                </c:pt>
                <c:pt idx="4">
                  <c:v>58.991468400000002</c:v>
                </c:pt>
                <c:pt idx="5">
                  <c:v>44.8185821</c:v>
                </c:pt>
                <c:pt idx="6">
                  <c:v>40.102260700000002</c:v>
                </c:pt>
                <c:pt idx="7">
                  <c:v>48.197604599999998</c:v>
                </c:pt>
                <c:pt idx="8">
                  <c:v>56.857613399999998</c:v>
                </c:pt>
                <c:pt idx="9">
                  <c:v>34.149117799999999</c:v>
                </c:pt>
                <c:pt idx="10">
                  <c:v>29.551651199999998</c:v>
                </c:pt>
                <c:pt idx="11">
                  <c:v>20.353367899999999</c:v>
                </c:pt>
                <c:pt idx="12">
                  <c:v>17.287819800000001</c:v>
                </c:pt>
                <c:pt idx="13">
                  <c:v>10.3158604</c:v>
                </c:pt>
                <c:pt idx="14">
                  <c:v>8.0833983000000007</c:v>
                </c:pt>
                <c:pt idx="15">
                  <c:v>9.1960940999999998</c:v>
                </c:pt>
                <c:pt idx="16">
                  <c:v>6.4078274999999998</c:v>
                </c:pt>
                <c:pt idx="17">
                  <c:v>6.9640598000000002</c:v>
                </c:pt>
                <c:pt idx="18">
                  <c:v>1.6716816999999999</c:v>
                </c:pt>
                <c:pt idx="19">
                  <c:v>4.1800661000000003</c:v>
                </c:pt>
                <c:pt idx="20">
                  <c:v>2.5085499000000002</c:v>
                </c:pt>
                <c:pt idx="21">
                  <c:v>2.5090604000000001</c:v>
                </c:pt>
                <c:pt idx="22">
                  <c:v>0.55769639999999998</c:v>
                </c:pt>
                <c:pt idx="23">
                  <c:v>0.27891510000000003</c:v>
                </c:pt>
                <c:pt idx="24">
                  <c:v>0.27898200000000001</c:v>
                </c:pt>
                <c:pt idx="25">
                  <c:v>0</c:v>
                </c:pt>
                <c:pt idx="26">
                  <c:v>0.55804659999999995</c:v>
                </c:pt>
                <c:pt idx="27">
                  <c:v>1.39456</c:v>
                </c:pt>
                <c:pt idx="28">
                  <c:v>3.3456098000000001</c:v>
                </c:pt>
                <c:pt idx="29">
                  <c:v>2.7869126</c:v>
                </c:pt>
                <c:pt idx="30">
                  <c:v>2.7857248000000001</c:v>
                </c:pt>
                <c:pt idx="31">
                  <c:v>2.7842589000000002</c:v>
                </c:pt>
                <c:pt idx="32">
                  <c:v>1.3913933000000001</c:v>
                </c:pt>
                <c:pt idx="33">
                  <c:v>1.3906542</c:v>
                </c:pt>
                <c:pt idx="34">
                  <c:v>3.0576873999999998</c:v>
                </c:pt>
                <c:pt idx="35">
                  <c:v>2.2199836999999998</c:v>
                </c:pt>
                <c:pt idx="36">
                  <c:v>3.3225718</c:v>
                </c:pt>
                <c:pt idx="37">
                  <c:v>3.0389341999999999</c:v>
                </c:pt>
                <c:pt idx="38">
                  <c:v>5.5131046000000001</c:v>
                </c:pt>
                <c:pt idx="39">
                  <c:v>6.6050924999999996</c:v>
                </c:pt>
                <c:pt idx="40">
                  <c:v>9.3551032000000003</c:v>
                </c:pt>
                <c:pt idx="41">
                  <c:v>19.8072643</c:v>
                </c:pt>
                <c:pt idx="42">
                  <c:v>34.931567100000002</c:v>
                </c:pt>
                <c:pt idx="43">
                  <c:v>62.428495900000001</c:v>
                </c:pt>
                <c:pt idx="44">
                  <c:v>69.040067899999997</c:v>
                </c:pt>
                <c:pt idx="45">
                  <c:v>88.587118000000004</c:v>
                </c:pt>
                <c:pt idx="46">
                  <c:v>104.2899204</c:v>
                </c:pt>
                <c:pt idx="47">
                  <c:v>95.779640700000002</c:v>
                </c:pt>
                <c:pt idx="48">
                  <c:v>67.179136999999997</c:v>
                </c:pt>
                <c:pt idx="49">
                  <c:v>46.822539800000001</c:v>
                </c:pt>
                <c:pt idx="50">
                  <c:v>40.502673999999999</c:v>
                </c:pt>
                <c:pt idx="51">
                  <c:v>34.729495800000002</c:v>
                </c:pt>
                <c:pt idx="52">
                  <c:v>37.632437199999998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49-4946-8B42-18535E6234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60B6-4916-93FC-CDB9D95E3532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41.938554400000001</c:v>
                </c:pt>
                <c:pt idx="1">
                  <c:v>72.108211999999995</c:v>
                </c:pt>
                <c:pt idx="2">
                  <c:v>159.34623769999999</c:v>
                </c:pt>
                <c:pt idx="3">
                  <c:v>247.64680129999999</c:v>
                </c:pt>
                <c:pt idx="4">
                  <c:v>247.93457179999999</c:v>
                </c:pt>
                <c:pt idx="5">
                  <c:v>174.5418622</c:v>
                </c:pt>
                <c:pt idx="6">
                  <c:v>134.9310352</c:v>
                </c:pt>
                <c:pt idx="7">
                  <c:v>87.778509200000002</c:v>
                </c:pt>
                <c:pt idx="8">
                  <c:v>84.212515699999997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549-4946-8B42-18535E623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Sheet1!$A$135:$A$384</c:f>
              <c:numCache>
                <c:formatCode>m/d/yyyy</c:formatCode>
                <c:ptCount val="250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  <c:pt idx="244">
                  <c:v>44612</c:v>
                </c:pt>
                <c:pt idx="245">
                  <c:v>44613</c:v>
                </c:pt>
                <c:pt idx="246">
                  <c:v>44614</c:v>
                </c:pt>
                <c:pt idx="247">
                  <c:v>44615</c:v>
                </c:pt>
                <c:pt idx="248">
                  <c:v>44616</c:v>
                </c:pt>
                <c:pt idx="249">
                  <c:v>44617</c:v>
                </c:pt>
              </c:numCache>
            </c:numRef>
          </c:cat>
          <c:val>
            <c:numRef>
              <c:f>Sheet1!$B$135:$B$384</c:f>
              <c:numCache>
                <c:formatCode>General</c:formatCode>
                <c:ptCount val="250"/>
                <c:pt idx="0">
                  <c:v>2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3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4">
                  <c:v>4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1</c:v>
                </c:pt>
                <c:pt idx="20">
                  <c:v>0</c:v>
                </c:pt>
                <c:pt idx="21">
                  <c:v>2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5</c:v>
                </c:pt>
                <c:pt idx="29">
                  <c:v>1</c:v>
                </c:pt>
                <c:pt idx="30">
                  <c:v>4</c:v>
                </c:pt>
                <c:pt idx="31">
                  <c:v>0</c:v>
                </c:pt>
                <c:pt idx="32">
                  <c:v>4</c:v>
                </c:pt>
                <c:pt idx="33">
                  <c:v>1</c:v>
                </c:pt>
                <c:pt idx="34">
                  <c:v>1</c:v>
                </c:pt>
                <c:pt idx="35">
                  <c:v>3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2</c:v>
                </c:pt>
                <c:pt idx="40">
                  <c:v>1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1</c:v>
                </c:pt>
                <c:pt idx="56">
                  <c:v>3</c:v>
                </c:pt>
                <c:pt idx="57">
                  <c:v>3</c:v>
                </c:pt>
                <c:pt idx="58">
                  <c:v>2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5</c:v>
                </c:pt>
                <c:pt idx="64">
                  <c:v>2</c:v>
                </c:pt>
                <c:pt idx="65">
                  <c:v>0</c:v>
                </c:pt>
                <c:pt idx="66">
                  <c:v>2</c:v>
                </c:pt>
                <c:pt idx="67">
                  <c:v>1</c:v>
                </c:pt>
                <c:pt idx="68">
                  <c:v>2</c:v>
                </c:pt>
                <c:pt idx="69">
                  <c:v>1</c:v>
                </c:pt>
                <c:pt idx="70">
                  <c:v>0</c:v>
                </c:pt>
                <c:pt idx="71">
                  <c:v>2</c:v>
                </c:pt>
                <c:pt idx="72">
                  <c:v>1</c:v>
                </c:pt>
                <c:pt idx="73">
                  <c:v>6</c:v>
                </c:pt>
                <c:pt idx="74">
                  <c:v>6</c:v>
                </c:pt>
                <c:pt idx="75">
                  <c:v>1</c:v>
                </c:pt>
                <c:pt idx="76">
                  <c:v>1</c:v>
                </c:pt>
                <c:pt idx="77">
                  <c:v>2</c:v>
                </c:pt>
                <c:pt idx="78">
                  <c:v>6</c:v>
                </c:pt>
                <c:pt idx="79">
                  <c:v>1</c:v>
                </c:pt>
                <c:pt idx="80">
                  <c:v>4</c:v>
                </c:pt>
                <c:pt idx="81">
                  <c:v>0</c:v>
                </c:pt>
                <c:pt idx="82">
                  <c:v>1</c:v>
                </c:pt>
                <c:pt idx="83">
                  <c:v>2</c:v>
                </c:pt>
                <c:pt idx="84">
                  <c:v>3</c:v>
                </c:pt>
                <c:pt idx="85">
                  <c:v>5</c:v>
                </c:pt>
                <c:pt idx="86">
                  <c:v>3</c:v>
                </c:pt>
                <c:pt idx="87">
                  <c:v>8</c:v>
                </c:pt>
                <c:pt idx="88">
                  <c:v>6</c:v>
                </c:pt>
                <c:pt idx="89">
                  <c:v>2</c:v>
                </c:pt>
                <c:pt idx="90">
                  <c:v>2</c:v>
                </c:pt>
                <c:pt idx="91">
                  <c:v>10</c:v>
                </c:pt>
                <c:pt idx="92">
                  <c:v>7</c:v>
                </c:pt>
                <c:pt idx="93">
                  <c:v>6</c:v>
                </c:pt>
                <c:pt idx="94">
                  <c:v>5</c:v>
                </c:pt>
                <c:pt idx="95">
                  <c:v>7</c:v>
                </c:pt>
                <c:pt idx="96">
                  <c:v>6</c:v>
                </c:pt>
                <c:pt idx="97">
                  <c:v>6</c:v>
                </c:pt>
                <c:pt idx="98">
                  <c:v>5</c:v>
                </c:pt>
                <c:pt idx="99">
                  <c:v>9</c:v>
                </c:pt>
                <c:pt idx="100">
                  <c:v>12</c:v>
                </c:pt>
                <c:pt idx="101">
                  <c:v>16</c:v>
                </c:pt>
                <c:pt idx="102">
                  <c:v>8</c:v>
                </c:pt>
                <c:pt idx="103">
                  <c:v>5</c:v>
                </c:pt>
                <c:pt idx="104">
                  <c:v>8</c:v>
                </c:pt>
                <c:pt idx="105">
                  <c:v>10</c:v>
                </c:pt>
                <c:pt idx="106">
                  <c:v>14</c:v>
                </c:pt>
                <c:pt idx="107">
                  <c:v>9</c:v>
                </c:pt>
                <c:pt idx="108">
                  <c:v>8</c:v>
                </c:pt>
                <c:pt idx="109">
                  <c:v>9</c:v>
                </c:pt>
                <c:pt idx="110">
                  <c:v>5</c:v>
                </c:pt>
                <c:pt idx="111">
                  <c:v>4</c:v>
                </c:pt>
                <c:pt idx="112">
                  <c:v>18</c:v>
                </c:pt>
                <c:pt idx="113">
                  <c:v>19</c:v>
                </c:pt>
                <c:pt idx="114">
                  <c:v>22</c:v>
                </c:pt>
                <c:pt idx="115">
                  <c:v>21</c:v>
                </c:pt>
                <c:pt idx="116">
                  <c:v>17</c:v>
                </c:pt>
                <c:pt idx="117">
                  <c:v>10</c:v>
                </c:pt>
                <c:pt idx="118">
                  <c:v>10</c:v>
                </c:pt>
                <c:pt idx="119">
                  <c:v>35</c:v>
                </c:pt>
                <c:pt idx="120">
                  <c:v>29</c:v>
                </c:pt>
                <c:pt idx="121">
                  <c:v>26</c:v>
                </c:pt>
                <c:pt idx="122">
                  <c:v>53</c:v>
                </c:pt>
                <c:pt idx="123">
                  <c:v>43</c:v>
                </c:pt>
                <c:pt idx="124">
                  <c:v>34</c:v>
                </c:pt>
                <c:pt idx="125">
                  <c:v>11</c:v>
                </c:pt>
                <c:pt idx="126">
                  <c:v>65</c:v>
                </c:pt>
                <c:pt idx="127">
                  <c:v>68</c:v>
                </c:pt>
                <c:pt idx="128">
                  <c:v>77</c:v>
                </c:pt>
                <c:pt idx="129">
                  <c:v>35</c:v>
                </c:pt>
                <c:pt idx="130">
                  <c:v>82</c:v>
                </c:pt>
                <c:pt idx="131">
                  <c:v>63</c:v>
                </c:pt>
                <c:pt idx="132">
                  <c:v>37</c:v>
                </c:pt>
                <c:pt idx="133">
                  <c:v>111</c:v>
                </c:pt>
                <c:pt idx="134">
                  <c:v>104</c:v>
                </c:pt>
                <c:pt idx="135">
                  <c:v>117</c:v>
                </c:pt>
                <c:pt idx="136">
                  <c:v>103</c:v>
                </c:pt>
                <c:pt idx="137">
                  <c:v>112</c:v>
                </c:pt>
                <c:pt idx="138">
                  <c:v>83</c:v>
                </c:pt>
                <c:pt idx="139">
                  <c:v>28</c:v>
                </c:pt>
                <c:pt idx="140">
                  <c:v>134</c:v>
                </c:pt>
                <c:pt idx="141">
                  <c:v>147</c:v>
                </c:pt>
                <c:pt idx="142">
                  <c:v>168</c:v>
                </c:pt>
                <c:pt idx="143">
                  <c:v>96</c:v>
                </c:pt>
                <c:pt idx="144">
                  <c:v>161</c:v>
                </c:pt>
                <c:pt idx="145">
                  <c:v>97</c:v>
                </c:pt>
                <c:pt idx="146">
                  <c:v>54</c:v>
                </c:pt>
                <c:pt idx="147">
                  <c:v>160</c:v>
                </c:pt>
                <c:pt idx="148">
                  <c:v>229</c:v>
                </c:pt>
                <c:pt idx="149">
                  <c:v>121</c:v>
                </c:pt>
                <c:pt idx="150">
                  <c:v>167</c:v>
                </c:pt>
                <c:pt idx="151">
                  <c:v>237</c:v>
                </c:pt>
                <c:pt idx="152">
                  <c:v>154</c:v>
                </c:pt>
                <c:pt idx="153">
                  <c:v>84</c:v>
                </c:pt>
                <c:pt idx="154">
                  <c:v>192</c:v>
                </c:pt>
                <c:pt idx="155">
                  <c:v>259</c:v>
                </c:pt>
                <c:pt idx="156">
                  <c:v>141</c:v>
                </c:pt>
                <c:pt idx="157">
                  <c:v>214</c:v>
                </c:pt>
                <c:pt idx="158">
                  <c:v>188</c:v>
                </c:pt>
                <c:pt idx="159">
                  <c:v>108</c:v>
                </c:pt>
                <c:pt idx="160">
                  <c:v>78</c:v>
                </c:pt>
                <c:pt idx="161">
                  <c:v>200</c:v>
                </c:pt>
                <c:pt idx="162">
                  <c:v>164</c:v>
                </c:pt>
                <c:pt idx="163">
                  <c:v>175</c:v>
                </c:pt>
                <c:pt idx="164">
                  <c:v>146</c:v>
                </c:pt>
                <c:pt idx="165">
                  <c:v>146</c:v>
                </c:pt>
                <c:pt idx="166">
                  <c:v>86</c:v>
                </c:pt>
                <c:pt idx="167">
                  <c:v>65</c:v>
                </c:pt>
                <c:pt idx="168">
                  <c:v>167</c:v>
                </c:pt>
                <c:pt idx="169">
                  <c:v>153</c:v>
                </c:pt>
                <c:pt idx="170">
                  <c:v>120</c:v>
                </c:pt>
                <c:pt idx="171">
                  <c:v>127</c:v>
                </c:pt>
                <c:pt idx="172">
                  <c:v>112</c:v>
                </c:pt>
                <c:pt idx="173">
                  <c:v>74</c:v>
                </c:pt>
                <c:pt idx="174">
                  <c:v>58</c:v>
                </c:pt>
                <c:pt idx="175">
                  <c:v>103</c:v>
                </c:pt>
                <c:pt idx="176">
                  <c:v>125</c:v>
                </c:pt>
                <c:pt idx="177">
                  <c:v>86</c:v>
                </c:pt>
                <c:pt idx="178">
                  <c:v>66</c:v>
                </c:pt>
                <c:pt idx="179">
                  <c:v>81</c:v>
                </c:pt>
                <c:pt idx="180">
                  <c:v>48</c:v>
                </c:pt>
                <c:pt idx="181">
                  <c:v>33</c:v>
                </c:pt>
                <c:pt idx="182">
                  <c:v>90</c:v>
                </c:pt>
                <c:pt idx="183">
                  <c:v>83</c:v>
                </c:pt>
                <c:pt idx="184">
                  <c:v>52</c:v>
                </c:pt>
                <c:pt idx="185">
                  <c:v>61</c:v>
                </c:pt>
                <c:pt idx="186">
                  <c:v>22</c:v>
                </c:pt>
                <c:pt idx="187">
                  <c:v>18</c:v>
                </c:pt>
                <c:pt idx="188">
                  <c:v>18</c:v>
                </c:pt>
                <c:pt idx="189">
                  <c:v>75</c:v>
                </c:pt>
                <c:pt idx="190">
                  <c:v>91</c:v>
                </c:pt>
                <c:pt idx="191">
                  <c:v>56</c:v>
                </c:pt>
                <c:pt idx="192">
                  <c:v>53</c:v>
                </c:pt>
                <c:pt idx="193">
                  <c:v>52</c:v>
                </c:pt>
                <c:pt idx="194">
                  <c:v>12</c:v>
                </c:pt>
                <c:pt idx="195">
                  <c:v>36</c:v>
                </c:pt>
                <c:pt idx="196">
                  <c:v>98</c:v>
                </c:pt>
                <c:pt idx="197">
                  <c:v>80</c:v>
                </c:pt>
                <c:pt idx="198">
                  <c:v>56</c:v>
                </c:pt>
                <c:pt idx="199">
                  <c:v>59</c:v>
                </c:pt>
                <c:pt idx="200">
                  <c:v>67</c:v>
                </c:pt>
                <c:pt idx="201">
                  <c:v>37</c:v>
                </c:pt>
                <c:pt idx="202">
                  <c:v>30</c:v>
                </c:pt>
                <c:pt idx="203">
                  <c:v>71</c:v>
                </c:pt>
                <c:pt idx="204">
                  <c:v>106</c:v>
                </c:pt>
                <c:pt idx="205">
                  <c:v>117</c:v>
                </c:pt>
                <c:pt idx="206">
                  <c:v>97</c:v>
                </c:pt>
                <c:pt idx="207">
                  <c:v>113</c:v>
                </c:pt>
                <c:pt idx="208">
                  <c:v>92</c:v>
                </c:pt>
                <c:pt idx="209">
                  <c:v>68</c:v>
                </c:pt>
                <c:pt idx="210">
                  <c:v>238</c:v>
                </c:pt>
                <c:pt idx="211">
                  <c:v>271</c:v>
                </c:pt>
                <c:pt idx="212">
                  <c:v>289</c:v>
                </c:pt>
                <c:pt idx="213">
                  <c:v>291</c:v>
                </c:pt>
                <c:pt idx="214">
                  <c:v>314</c:v>
                </c:pt>
                <c:pt idx="215">
                  <c:v>171</c:v>
                </c:pt>
                <c:pt idx="216">
                  <c:v>187</c:v>
                </c:pt>
                <c:pt idx="217">
                  <c:v>420</c:v>
                </c:pt>
                <c:pt idx="218">
                  <c:v>386</c:v>
                </c:pt>
                <c:pt idx="219">
                  <c:v>442</c:v>
                </c:pt>
                <c:pt idx="220">
                  <c:v>816</c:v>
                </c:pt>
                <c:pt idx="221">
                  <c:v>612</c:v>
                </c:pt>
                <c:pt idx="222">
                  <c:v>217</c:v>
                </c:pt>
                <c:pt idx="223">
                  <c:v>324</c:v>
                </c:pt>
                <c:pt idx="224">
                  <c:v>639</c:v>
                </c:pt>
                <c:pt idx="225">
                  <c:v>713</c:v>
                </c:pt>
                <c:pt idx="226">
                  <c:v>574</c:v>
                </c:pt>
                <c:pt idx="227">
                  <c:v>552</c:v>
                </c:pt>
                <c:pt idx="228">
                  <c:v>413</c:v>
                </c:pt>
                <c:pt idx="229">
                  <c:v>338</c:v>
                </c:pt>
                <c:pt idx="230">
                  <c:v>171</c:v>
                </c:pt>
                <c:pt idx="231">
                  <c:v>625</c:v>
                </c:pt>
                <c:pt idx="232">
                  <c:v>544</c:v>
                </c:pt>
                <c:pt idx="233">
                  <c:v>426</c:v>
                </c:pt>
                <c:pt idx="234">
                  <c:v>370</c:v>
                </c:pt>
                <c:pt idx="235">
                  <c:v>353</c:v>
                </c:pt>
                <c:pt idx="236">
                  <c:v>202</c:v>
                </c:pt>
                <c:pt idx="237">
                  <c:v>147</c:v>
                </c:pt>
                <c:pt idx="238">
                  <c:v>420</c:v>
                </c:pt>
                <c:pt idx="239">
                  <c:v>416</c:v>
                </c:pt>
                <c:pt idx="240">
                  <c:v>311</c:v>
                </c:pt>
                <c:pt idx="241">
                  <c:v>277</c:v>
                </c:pt>
                <c:pt idx="242">
                  <c:v>232</c:v>
                </c:pt>
                <c:pt idx="243">
                  <c:v>132</c:v>
                </c:pt>
                <c:pt idx="244">
                  <c:v>89</c:v>
                </c:pt>
                <c:pt idx="245">
                  <c:v>307</c:v>
                </c:pt>
                <c:pt idx="246">
                  <c:v>243</c:v>
                </c:pt>
                <c:pt idx="247">
                  <c:v>176</c:v>
                </c:pt>
                <c:pt idx="248">
                  <c:v>168</c:v>
                </c:pt>
                <c:pt idx="249">
                  <c:v>157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714648495541371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dLbl>
              <c:idx val="1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0B2-4BBE-A912-02DA2889190D}"/>
                </c:ext>
              </c:extLst>
            </c:dLbl>
            <c:dLbl>
              <c:idx val="13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0B2-4BBE-A912-02DA2889190D}"/>
                </c:ext>
              </c:extLst>
            </c:dLbl>
            <c:dLbl>
              <c:idx val="13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0B2-4BBE-A912-02DA2889190D}"/>
                </c:ext>
              </c:extLst>
            </c:dLbl>
            <c:dLbl>
              <c:idx val="1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0B2-4BBE-A912-02DA2889190D}"/>
                </c:ext>
              </c:extLst>
            </c:dLbl>
            <c:dLbl>
              <c:idx val="13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0B2-4BBE-A912-02DA2889190D}"/>
                </c:ext>
              </c:extLst>
            </c:dLbl>
            <c:dLbl>
              <c:idx val="14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0B2-4BBE-A912-02DA2889190D}"/>
                </c:ext>
              </c:extLst>
            </c:dLbl>
            <c:dLbl>
              <c:idx val="1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0B2-4BBE-A912-02DA2889190D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Sheet1!$A$135:$A$391</c:f>
              <c:numCache>
                <c:formatCode>m/d/yyyy</c:formatCode>
                <c:ptCount val="257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  <c:pt idx="244">
                  <c:v>44612</c:v>
                </c:pt>
                <c:pt idx="245">
                  <c:v>44613</c:v>
                </c:pt>
                <c:pt idx="246">
                  <c:v>44614</c:v>
                </c:pt>
                <c:pt idx="247">
                  <c:v>44615</c:v>
                </c:pt>
                <c:pt idx="248">
                  <c:v>44616</c:v>
                </c:pt>
                <c:pt idx="249">
                  <c:v>44617</c:v>
                </c:pt>
                <c:pt idx="250">
                  <c:v>44618</c:v>
                </c:pt>
                <c:pt idx="251">
                  <c:v>44619</c:v>
                </c:pt>
                <c:pt idx="252">
                  <c:v>44620</c:v>
                </c:pt>
                <c:pt idx="253">
                  <c:v>44621</c:v>
                </c:pt>
                <c:pt idx="254">
                  <c:v>44622</c:v>
                </c:pt>
                <c:pt idx="255">
                  <c:v>44623</c:v>
                </c:pt>
                <c:pt idx="256">
                  <c:v>44624</c:v>
                </c:pt>
              </c:numCache>
            </c:numRef>
          </c:cat>
          <c:val>
            <c:numRef>
              <c:f>Sheet1!$B$135:$B$391</c:f>
              <c:numCache>
                <c:formatCode>General</c:formatCode>
                <c:ptCount val="257"/>
                <c:pt idx="0">
                  <c:v>2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3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4">
                  <c:v>4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1</c:v>
                </c:pt>
                <c:pt idx="20">
                  <c:v>0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5</c:v>
                </c:pt>
                <c:pt idx="29">
                  <c:v>1</c:v>
                </c:pt>
                <c:pt idx="30">
                  <c:v>4</c:v>
                </c:pt>
                <c:pt idx="31">
                  <c:v>0</c:v>
                </c:pt>
                <c:pt idx="32">
                  <c:v>4</c:v>
                </c:pt>
                <c:pt idx="33">
                  <c:v>1</c:v>
                </c:pt>
                <c:pt idx="34">
                  <c:v>1</c:v>
                </c:pt>
                <c:pt idx="35">
                  <c:v>3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2</c:v>
                </c:pt>
                <c:pt idx="40">
                  <c:v>1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2</c:v>
                </c:pt>
                <c:pt idx="45">
                  <c:v>1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1</c:v>
                </c:pt>
                <c:pt idx="56">
                  <c:v>3</c:v>
                </c:pt>
                <c:pt idx="57">
                  <c:v>3</c:v>
                </c:pt>
                <c:pt idx="58">
                  <c:v>2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5</c:v>
                </c:pt>
                <c:pt idx="64">
                  <c:v>2</c:v>
                </c:pt>
                <c:pt idx="65">
                  <c:v>0</c:v>
                </c:pt>
                <c:pt idx="66">
                  <c:v>2</c:v>
                </c:pt>
                <c:pt idx="67">
                  <c:v>1</c:v>
                </c:pt>
                <c:pt idx="68">
                  <c:v>2</c:v>
                </c:pt>
                <c:pt idx="69">
                  <c:v>1</c:v>
                </c:pt>
                <c:pt idx="70">
                  <c:v>0</c:v>
                </c:pt>
                <c:pt idx="71">
                  <c:v>2</c:v>
                </c:pt>
                <c:pt idx="72">
                  <c:v>1</c:v>
                </c:pt>
                <c:pt idx="73">
                  <c:v>6</c:v>
                </c:pt>
                <c:pt idx="74">
                  <c:v>6</c:v>
                </c:pt>
                <c:pt idx="75">
                  <c:v>1</c:v>
                </c:pt>
                <c:pt idx="76">
                  <c:v>1</c:v>
                </c:pt>
                <c:pt idx="77">
                  <c:v>2</c:v>
                </c:pt>
                <c:pt idx="78">
                  <c:v>6</c:v>
                </c:pt>
                <c:pt idx="79">
                  <c:v>1</c:v>
                </c:pt>
                <c:pt idx="80">
                  <c:v>4</c:v>
                </c:pt>
                <c:pt idx="81">
                  <c:v>0</c:v>
                </c:pt>
                <c:pt idx="82">
                  <c:v>1</c:v>
                </c:pt>
                <c:pt idx="83">
                  <c:v>2</c:v>
                </c:pt>
                <c:pt idx="84">
                  <c:v>3</c:v>
                </c:pt>
                <c:pt idx="85">
                  <c:v>5</c:v>
                </c:pt>
                <c:pt idx="86">
                  <c:v>3</c:v>
                </c:pt>
                <c:pt idx="87">
                  <c:v>8</c:v>
                </c:pt>
                <c:pt idx="88">
                  <c:v>5</c:v>
                </c:pt>
                <c:pt idx="89">
                  <c:v>2</c:v>
                </c:pt>
                <c:pt idx="90">
                  <c:v>2</c:v>
                </c:pt>
                <c:pt idx="91">
                  <c:v>9</c:v>
                </c:pt>
                <c:pt idx="92">
                  <c:v>7</c:v>
                </c:pt>
                <c:pt idx="93">
                  <c:v>5</c:v>
                </c:pt>
                <c:pt idx="94">
                  <c:v>5</c:v>
                </c:pt>
                <c:pt idx="95">
                  <c:v>7</c:v>
                </c:pt>
                <c:pt idx="96">
                  <c:v>6</c:v>
                </c:pt>
                <c:pt idx="97">
                  <c:v>6</c:v>
                </c:pt>
                <c:pt idx="98">
                  <c:v>5</c:v>
                </c:pt>
                <c:pt idx="99">
                  <c:v>9</c:v>
                </c:pt>
                <c:pt idx="100">
                  <c:v>12</c:v>
                </c:pt>
                <c:pt idx="101">
                  <c:v>16</c:v>
                </c:pt>
                <c:pt idx="102">
                  <c:v>8</c:v>
                </c:pt>
                <c:pt idx="103">
                  <c:v>5</c:v>
                </c:pt>
                <c:pt idx="104">
                  <c:v>8</c:v>
                </c:pt>
                <c:pt idx="105">
                  <c:v>10</c:v>
                </c:pt>
                <c:pt idx="106">
                  <c:v>14</c:v>
                </c:pt>
                <c:pt idx="107">
                  <c:v>8</c:v>
                </c:pt>
                <c:pt idx="108">
                  <c:v>8</c:v>
                </c:pt>
                <c:pt idx="109">
                  <c:v>9</c:v>
                </c:pt>
                <c:pt idx="110">
                  <c:v>5</c:v>
                </c:pt>
                <c:pt idx="111">
                  <c:v>4</c:v>
                </c:pt>
                <c:pt idx="112">
                  <c:v>18</c:v>
                </c:pt>
                <c:pt idx="113">
                  <c:v>19</c:v>
                </c:pt>
                <c:pt idx="114">
                  <c:v>22</c:v>
                </c:pt>
                <c:pt idx="115">
                  <c:v>21</c:v>
                </c:pt>
                <c:pt idx="116">
                  <c:v>17</c:v>
                </c:pt>
                <c:pt idx="117">
                  <c:v>10</c:v>
                </c:pt>
                <c:pt idx="118">
                  <c:v>10</c:v>
                </c:pt>
                <c:pt idx="119">
                  <c:v>35</c:v>
                </c:pt>
                <c:pt idx="120">
                  <c:v>28</c:v>
                </c:pt>
                <c:pt idx="121">
                  <c:v>27</c:v>
                </c:pt>
                <c:pt idx="122">
                  <c:v>53</c:v>
                </c:pt>
                <c:pt idx="123">
                  <c:v>43</c:v>
                </c:pt>
                <c:pt idx="124">
                  <c:v>34</c:v>
                </c:pt>
                <c:pt idx="125">
                  <c:v>12</c:v>
                </c:pt>
                <c:pt idx="126">
                  <c:v>65</c:v>
                </c:pt>
                <c:pt idx="127">
                  <c:v>68</c:v>
                </c:pt>
                <c:pt idx="128">
                  <c:v>75</c:v>
                </c:pt>
                <c:pt idx="129">
                  <c:v>33</c:v>
                </c:pt>
                <c:pt idx="130">
                  <c:v>82</c:v>
                </c:pt>
                <c:pt idx="131">
                  <c:v>62</c:v>
                </c:pt>
                <c:pt idx="132">
                  <c:v>37</c:v>
                </c:pt>
                <c:pt idx="133">
                  <c:v>111</c:v>
                </c:pt>
                <c:pt idx="134">
                  <c:v>103</c:v>
                </c:pt>
                <c:pt idx="135">
                  <c:v>116</c:v>
                </c:pt>
                <c:pt idx="136">
                  <c:v>103</c:v>
                </c:pt>
                <c:pt idx="137">
                  <c:v>109</c:v>
                </c:pt>
                <c:pt idx="138">
                  <c:v>84</c:v>
                </c:pt>
                <c:pt idx="139">
                  <c:v>27</c:v>
                </c:pt>
                <c:pt idx="140">
                  <c:v>134</c:v>
                </c:pt>
                <c:pt idx="141">
                  <c:v>146</c:v>
                </c:pt>
                <c:pt idx="142">
                  <c:v>168</c:v>
                </c:pt>
                <c:pt idx="143">
                  <c:v>97</c:v>
                </c:pt>
                <c:pt idx="144">
                  <c:v>161</c:v>
                </c:pt>
                <c:pt idx="145">
                  <c:v>98</c:v>
                </c:pt>
                <c:pt idx="146">
                  <c:v>54</c:v>
                </c:pt>
                <c:pt idx="147">
                  <c:v>157</c:v>
                </c:pt>
                <c:pt idx="148">
                  <c:v>227</c:v>
                </c:pt>
                <c:pt idx="149">
                  <c:v>122</c:v>
                </c:pt>
                <c:pt idx="150">
                  <c:v>168</c:v>
                </c:pt>
                <c:pt idx="151">
                  <c:v>234</c:v>
                </c:pt>
                <c:pt idx="152">
                  <c:v>155</c:v>
                </c:pt>
                <c:pt idx="153">
                  <c:v>84</c:v>
                </c:pt>
                <c:pt idx="154">
                  <c:v>189</c:v>
                </c:pt>
                <c:pt idx="155">
                  <c:v>256</c:v>
                </c:pt>
                <c:pt idx="156">
                  <c:v>138</c:v>
                </c:pt>
                <c:pt idx="157">
                  <c:v>217</c:v>
                </c:pt>
                <c:pt idx="158">
                  <c:v>184</c:v>
                </c:pt>
                <c:pt idx="159">
                  <c:v>107</c:v>
                </c:pt>
                <c:pt idx="160">
                  <c:v>78</c:v>
                </c:pt>
                <c:pt idx="161">
                  <c:v>206</c:v>
                </c:pt>
                <c:pt idx="162">
                  <c:v>166</c:v>
                </c:pt>
                <c:pt idx="163">
                  <c:v>177</c:v>
                </c:pt>
                <c:pt idx="164">
                  <c:v>150</c:v>
                </c:pt>
                <c:pt idx="165">
                  <c:v>145</c:v>
                </c:pt>
                <c:pt idx="166">
                  <c:v>84</c:v>
                </c:pt>
                <c:pt idx="167">
                  <c:v>67</c:v>
                </c:pt>
                <c:pt idx="168">
                  <c:v>169</c:v>
                </c:pt>
                <c:pt idx="169">
                  <c:v>153</c:v>
                </c:pt>
                <c:pt idx="170">
                  <c:v>119</c:v>
                </c:pt>
                <c:pt idx="171">
                  <c:v>125</c:v>
                </c:pt>
                <c:pt idx="172">
                  <c:v>112</c:v>
                </c:pt>
                <c:pt idx="173">
                  <c:v>73</c:v>
                </c:pt>
                <c:pt idx="174">
                  <c:v>58</c:v>
                </c:pt>
                <c:pt idx="175">
                  <c:v>103</c:v>
                </c:pt>
                <c:pt idx="176">
                  <c:v>126</c:v>
                </c:pt>
                <c:pt idx="177">
                  <c:v>87</c:v>
                </c:pt>
                <c:pt idx="178">
                  <c:v>67</c:v>
                </c:pt>
                <c:pt idx="179">
                  <c:v>81</c:v>
                </c:pt>
                <c:pt idx="180">
                  <c:v>47</c:v>
                </c:pt>
                <c:pt idx="181">
                  <c:v>34</c:v>
                </c:pt>
                <c:pt idx="182">
                  <c:v>90</c:v>
                </c:pt>
                <c:pt idx="183">
                  <c:v>83</c:v>
                </c:pt>
                <c:pt idx="184">
                  <c:v>52</c:v>
                </c:pt>
                <c:pt idx="185">
                  <c:v>59</c:v>
                </c:pt>
                <c:pt idx="186">
                  <c:v>22</c:v>
                </c:pt>
                <c:pt idx="187">
                  <c:v>18</c:v>
                </c:pt>
                <c:pt idx="188">
                  <c:v>19</c:v>
                </c:pt>
                <c:pt idx="189">
                  <c:v>75</c:v>
                </c:pt>
                <c:pt idx="190">
                  <c:v>93</c:v>
                </c:pt>
                <c:pt idx="191">
                  <c:v>56</c:v>
                </c:pt>
                <c:pt idx="192">
                  <c:v>52</c:v>
                </c:pt>
                <c:pt idx="193">
                  <c:v>53</c:v>
                </c:pt>
                <c:pt idx="194">
                  <c:v>12</c:v>
                </c:pt>
                <c:pt idx="195">
                  <c:v>35</c:v>
                </c:pt>
                <c:pt idx="196">
                  <c:v>100</c:v>
                </c:pt>
                <c:pt idx="197">
                  <c:v>81</c:v>
                </c:pt>
                <c:pt idx="198">
                  <c:v>56</c:v>
                </c:pt>
                <c:pt idx="199">
                  <c:v>59</c:v>
                </c:pt>
                <c:pt idx="200">
                  <c:v>66</c:v>
                </c:pt>
                <c:pt idx="201">
                  <c:v>37</c:v>
                </c:pt>
                <c:pt idx="202">
                  <c:v>31</c:v>
                </c:pt>
                <c:pt idx="203">
                  <c:v>72</c:v>
                </c:pt>
                <c:pt idx="204">
                  <c:v>107</c:v>
                </c:pt>
                <c:pt idx="205">
                  <c:v>115</c:v>
                </c:pt>
                <c:pt idx="206">
                  <c:v>98</c:v>
                </c:pt>
                <c:pt idx="207">
                  <c:v>113</c:v>
                </c:pt>
                <c:pt idx="208">
                  <c:v>92</c:v>
                </c:pt>
                <c:pt idx="209">
                  <c:v>66</c:v>
                </c:pt>
                <c:pt idx="210">
                  <c:v>239</c:v>
                </c:pt>
                <c:pt idx="211">
                  <c:v>266</c:v>
                </c:pt>
                <c:pt idx="212">
                  <c:v>287</c:v>
                </c:pt>
                <c:pt idx="213">
                  <c:v>288</c:v>
                </c:pt>
                <c:pt idx="214">
                  <c:v>310</c:v>
                </c:pt>
                <c:pt idx="215">
                  <c:v>172</c:v>
                </c:pt>
                <c:pt idx="216">
                  <c:v>183</c:v>
                </c:pt>
                <c:pt idx="217">
                  <c:v>417</c:v>
                </c:pt>
                <c:pt idx="218">
                  <c:v>381</c:v>
                </c:pt>
                <c:pt idx="219">
                  <c:v>441</c:v>
                </c:pt>
                <c:pt idx="220">
                  <c:v>806</c:v>
                </c:pt>
                <c:pt idx="221">
                  <c:v>605</c:v>
                </c:pt>
                <c:pt idx="222">
                  <c:v>215</c:v>
                </c:pt>
                <c:pt idx="223">
                  <c:v>327</c:v>
                </c:pt>
                <c:pt idx="224">
                  <c:v>634</c:v>
                </c:pt>
                <c:pt idx="225">
                  <c:v>709</c:v>
                </c:pt>
                <c:pt idx="226">
                  <c:v>567</c:v>
                </c:pt>
                <c:pt idx="227">
                  <c:v>546</c:v>
                </c:pt>
                <c:pt idx="228">
                  <c:v>407</c:v>
                </c:pt>
                <c:pt idx="229">
                  <c:v>341</c:v>
                </c:pt>
                <c:pt idx="230">
                  <c:v>175</c:v>
                </c:pt>
                <c:pt idx="231">
                  <c:v>620</c:v>
                </c:pt>
                <c:pt idx="232">
                  <c:v>543</c:v>
                </c:pt>
                <c:pt idx="233">
                  <c:v>426</c:v>
                </c:pt>
                <c:pt idx="234">
                  <c:v>371</c:v>
                </c:pt>
                <c:pt idx="235">
                  <c:v>353</c:v>
                </c:pt>
                <c:pt idx="236">
                  <c:v>197</c:v>
                </c:pt>
                <c:pt idx="237">
                  <c:v>146</c:v>
                </c:pt>
                <c:pt idx="238">
                  <c:v>416</c:v>
                </c:pt>
                <c:pt idx="239">
                  <c:v>414</c:v>
                </c:pt>
                <c:pt idx="240">
                  <c:v>311</c:v>
                </c:pt>
                <c:pt idx="241">
                  <c:v>273</c:v>
                </c:pt>
                <c:pt idx="242">
                  <c:v>240</c:v>
                </c:pt>
                <c:pt idx="243">
                  <c:v>130</c:v>
                </c:pt>
                <c:pt idx="244">
                  <c:v>90</c:v>
                </c:pt>
                <c:pt idx="245">
                  <c:v>302</c:v>
                </c:pt>
                <c:pt idx="246">
                  <c:v>239</c:v>
                </c:pt>
                <c:pt idx="247">
                  <c:v>176</c:v>
                </c:pt>
                <c:pt idx="248">
                  <c:v>167</c:v>
                </c:pt>
                <c:pt idx="249">
                  <c:v>160</c:v>
                </c:pt>
                <c:pt idx="250">
                  <c:v>99</c:v>
                </c:pt>
                <c:pt idx="251">
                  <c:v>74</c:v>
                </c:pt>
                <c:pt idx="252">
                  <c:v>226</c:v>
                </c:pt>
                <c:pt idx="253">
                  <c:v>215</c:v>
                </c:pt>
                <c:pt idx="254">
                  <c:v>158</c:v>
                </c:pt>
                <c:pt idx="255">
                  <c:v>152</c:v>
                </c:pt>
                <c:pt idx="256">
                  <c:v>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0B2-4BBE-A912-02DA288919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9">
                  <c:v>0</c:v>
                </c:pt>
                <c:pt idx="10">
                  <c:v>1.2684381</c:v>
                </c:pt>
                <c:pt idx="11">
                  <c:v>3.8053143999999999</c:v>
                </c:pt>
                <c:pt idx="12">
                  <c:v>10.429380399999999</c:v>
                </c:pt>
                <c:pt idx="13">
                  <c:v>14.9411094</c:v>
                </c:pt>
                <c:pt idx="14">
                  <c:v>7.4720081</c:v>
                </c:pt>
                <c:pt idx="15">
                  <c:v>7.8964771000000002</c:v>
                </c:pt>
                <c:pt idx="16">
                  <c:v>4.6541803000000002</c:v>
                </c:pt>
                <c:pt idx="17">
                  <c:v>5.0781112000000004</c:v>
                </c:pt>
                <c:pt idx="18">
                  <c:v>2.9623276000000001</c:v>
                </c:pt>
                <c:pt idx="19">
                  <c:v>0.84639960000000003</c:v>
                </c:pt>
                <c:pt idx="20">
                  <c:v>0.70534889999999995</c:v>
                </c:pt>
                <c:pt idx="21">
                  <c:v>1.5518027000000001</c:v>
                </c:pt>
                <c:pt idx="22">
                  <c:v>1.6929425</c:v>
                </c:pt>
                <c:pt idx="23">
                  <c:v>2.1162766999999998</c:v>
                </c:pt>
                <c:pt idx="24">
                  <c:v>1.9752751</c:v>
                </c:pt>
                <c:pt idx="25">
                  <c:v>1.1287811999999999</c:v>
                </c:pt>
                <c:pt idx="26">
                  <c:v>1.9752835</c:v>
                </c:pt>
                <c:pt idx="27">
                  <c:v>3.2447241</c:v>
                </c:pt>
                <c:pt idx="28">
                  <c:v>2.3979902000000002</c:v>
                </c:pt>
                <c:pt idx="29">
                  <c:v>5.3595782999999999</c:v>
                </c:pt>
                <c:pt idx="30">
                  <c:v>3.6667127000000002</c:v>
                </c:pt>
                <c:pt idx="31">
                  <c:v>3.5255559999999999</c:v>
                </c:pt>
                <c:pt idx="32">
                  <c:v>5.3586789000000001</c:v>
                </c:pt>
                <c:pt idx="33">
                  <c:v>5.2174991999999998</c:v>
                </c:pt>
                <c:pt idx="34">
                  <c:v>9.1653470000000006</c:v>
                </c:pt>
                <c:pt idx="35">
                  <c:v>14.3694556</c:v>
                </c:pt>
                <c:pt idx="36">
                  <c:v>29.405102400000001</c:v>
                </c:pt>
                <c:pt idx="37">
                  <c:v>38.219370699999999</c:v>
                </c:pt>
                <c:pt idx="38">
                  <c:v>55.009591499999999</c:v>
                </c:pt>
                <c:pt idx="39">
                  <c:v>92.633207499999997</c:v>
                </c:pt>
                <c:pt idx="40">
                  <c:v>198.08411359999999</c:v>
                </c:pt>
                <c:pt idx="41">
                  <c:v>333.37948060000002</c:v>
                </c:pt>
                <c:pt idx="42">
                  <c:v>470.485027</c:v>
                </c:pt>
                <c:pt idx="43">
                  <c:v>366.44706819999999</c:v>
                </c:pt>
                <c:pt idx="44">
                  <c:v>283.82596280000001</c:v>
                </c:pt>
                <c:pt idx="45">
                  <c:v>184.10589569999999</c:v>
                </c:pt>
                <c:pt idx="46">
                  <c:v>177.24206340000001</c:v>
                </c:pt>
                <c:pt idx="47">
                  <c:v>134.53226409999999</c:v>
                </c:pt>
                <c:pt idx="48">
                  <c:v>166.5967885</c:v>
                </c:pt>
                <c:pt idx="49">
                  <c:v>167.13686910000001</c:v>
                </c:pt>
                <c:pt idx="50">
                  <c:v>193.86693159999999</c:v>
                </c:pt>
                <c:pt idx="51">
                  <c:v>198.9497336</c:v>
                </c:pt>
                <c:pt idx="52">
                  <c:v>299.76948249999998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63-4AAB-97B9-1EE2E94FBFD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242.9149797</c:v>
                </c:pt>
                <c:pt idx="1">
                  <c:v>181.17271930000001</c:v>
                </c:pt>
                <c:pt idx="2">
                  <c:v>147.89659710000001</c:v>
                </c:pt>
                <c:pt idx="3">
                  <c:v>113.6018442</c:v>
                </c:pt>
                <c:pt idx="4">
                  <c:v>93.126539600000001</c:v>
                </c:pt>
                <c:pt idx="5">
                  <c:v>89.386219199999999</c:v>
                </c:pt>
                <c:pt idx="6">
                  <c:v>89.111961800000003</c:v>
                </c:pt>
                <c:pt idx="7">
                  <c:v>103.13499849999999</c:v>
                </c:pt>
                <c:pt idx="8">
                  <c:v>105.6259342</c:v>
                </c:pt>
                <c:pt idx="9">
                  <c:v>91.126422899999994</c:v>
                </c:pt>
                <c:pt idx="10">
                  <c:v>80.5655395</c:v>
                </c:pt>
                <c:pt idx="11">
                  <c:v>63.059741799999998</c:v>
                </c:pt>
                <c:pt idx="12">
                  <c:v>42.525251900000001</c:v>
                </c:pt>
                <c:pt idx="13">
                  <c:v>35.711171299999997</c:v>
                </c:pt>
                <c:pt idx="14">
                  <c:v>22.956079200000001</c:v>
                </c:pt>
                <c:pt idx="15">
                  <c:v>19.066698899999999</c:v>
                </c:pt>
                <c:pt idx="16">
                  <c:v>8.8345196999999995</c:v>
                </c:pt>
                <c:pt idx="17">
                  <c:v>11.588252799999999</c:v>
                </c:pt>
                <c:pt idx="18">
                  <c:v>8.9698475000000002</c:v>
                </c:pt>
                <c:pt idx="19">
                  <c:v>4.4175525000000002</c:v>
                </c:pt>
                <c:pt idx="20">
                  <c:v>3.5905849000000001</c:v>
                </c:pt>
                <c:pt idx="21">
                  <c:v>1.5196308000000001</c:v>
                </c:pt>
                <c:pt idx="22">
                  <c:v>1.5198701999999999</c:v>
                </c:pt>
                <c:pt idx="23">
                  <c:v>0.69092359999999997</c:v>
                </c:pt>
                <c:pt idx="24">
                  <c:v>1.1055923000000001</c:v>
                </c:pt>
                <c:pt idx="25">
                  <c:v>0.69106780000000001</c:v>
                </c:pt>
                <c:pt idx="26">
                  <c:v>1.1051708</c:v>
                </c:pt>
                <c:pt idx="27">
                  <c:v>1.2421279999999999</c:v>
                </c:pt>
                <c:pt idx="28">
                  <c:v>1.5167079000000001</c:v>
                </c:pt>
                <c:pt idx="29">
                  <c:v>1.2397598999999999</c:v>
                </c:pt>
                <c:pt idx="30">
                  <c:v>1.1012457</c:v>
                </c:pt>
                <c:pt idx="31">
                  <c:v>0.96383680000000005</c:v>
                </c:pt>
                <c:pt idx="32">
                  <c:v>2.0660530000000001</c:v>
                </c:pt>
                <c:pt idx="33">
                  <c:v>0.96447819999999995</c:v>
                </c:pt>
                <c:pt idx="34">
                  <c:v>1.2404297</c:v>
                </c:pt>
                <c:pt idx="35">
                  <c:v>2.8929643999999999</c:v>
                </c:pt>
                <c:pt idx="36">
                  <c:v>2.3399893999999999</c:v>
                </c:pt>
                <c:pt idx="37">
                  <c:v>4.9511759</c:v>
                </c:pt>
                <c:pt idx="38">
                  <c:v>6.5961246999999998</c:v>
                </c:pt>
                <c:pt idx="39">
                  <c:v>9.0644399</c:v>
                </c:pt>
                <c:pt idx="40">
                  <c:v>10.9869132</c:v>
                </c:pt>
                <c:pt idx="41">
                  <c:v>18.814933799999999</c:v>
                </c:pt>
                <c:pt idx="42">
                  <c:v>43.946928499999999</c:v>
                </c:pt>
                <c:pt idx="43">
                  <c:v>69.628319300000001</c:v>
                </c:pt>
                <c:pt idx="44">
                  <c:v>98.885885599999995</c:v>
                </c:pt>
                <c:pt idx="45">
                  <c:v>116.19841630000001</c:v>
                </c:pt>
                <c:pt idx="46">
                  <c:v>154.8032268</c:v>
                </c:pt>
                <c:pt idx="47">
                  <c:v>143.55125190000001</c:v>
                </c:pt>
                <c:pt idx="48">
                  <c:v>110.3614716</c:v>
                </c:pt>
                <c:pt idx="49">
                  <c:v>85.817431600000006</c:v>
                </c:pt>
                <c:pt idx="50">
                  <c:v>56.699172300000001</c:v>
                </c:pt>
                <c:pt idx="51">
                  <c:v>43.103566899999997</c:v>
                </c:pt>
                <c:pt idx="52">
                  <c:v>42.915350599999996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63-4AAB-97B9-1EE2E94FBFD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BC63-4AAB-97B9-1EE2E94FBFD2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46.7681033</c:v>
                </c:pt>
                <c:pt idx="1">
                  <c:v>60.151498799999999</c:v>
                </c:pt>
                <c:pt idx="2">
                  <c:v>156.0646212</c:v>
                </c:pt>
                <c:pt idx="3">
                  <c:v>286.18345190000002</c:v>
                </c:pt>
                <c:pt idx="4">
                  <c:v>325.2971799</c:v>
                </c:pt>
                <c:pt idx="5">
                  <c:v>271.57677469999999</c:v>
                </c:pt>
                <c:pt idx="6">
                  <c:v>197.986694</c:v>
                </c:pt>
                <c:pt idx="7">
                  <c:v>120.7103231</c:v>
                </c:pt>
                <c:pt idx="8">
                  <c:v>104.8685795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C63-4AAB-97B9-1EE2E94FBF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Sheet1!$A$135:$A$391</c:f>
              <c:numCache>
                <c:formatCode>m/d/yyyy</c:formatCode>
                <c:ptCount val="257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  <c:pt idx="244">
                  <c:v>44612</c:v>
                </c:pt>
                <c:pt idx="245">
                  <c:v>44613</c:v>
                </c:pt>
                <c:pt idx="246">
                  <c:v>44614</c:v>
                </c:pt>
                <c:pt idx="247">
                  <c:v>44615</c:v>
                </c:pt>
                <c:pt idx="248">
                  <c:v>44616</c:v>
                </c:pt>
                <c:pt idx="249">
                  <c:v>44617</c:v>
                </c:pt>
                <c:pt idx="250">
                  <c:v>44618</c:v>
                </c:pt>
                <c:pt idx="251">
                  <c:v>44619</c:v>
                </c:pt>
                <c:pt idx="252">
                  <c:v>44620</c:v>
                </c:pt>
                <c:pt idx="253">
                  <c:v>44621</c:v>
                </c:pt>
                <c:pt idx="254">
                  <c:v>44622</c:v>
                </c:pt>
                <c:pt idx="255">
                  <c:v>44623</c:v>
                </c:pt>
                <c:pt idx="256">
                  <c:v>44624</c:v>
                </c:pt>
              </c:numCache>
            </c:numRef>
          </c:cat>
          <c:val>
            <c:numRef>
              <c:f>Sheet1!$B$135:$B$391</c:f>
              <c:numCache>
                <c:formatCode>General</c:formatCode>
                <c:ptCount val="257"/>
                <c:pt idx="0">
                  <c:v>2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  <c:pt idx="8">
                  <c:v>2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5</c:v>
                </c:pt>
                <c:pt idx="18">
                  <c:v>4</c:v>
                </c:pt>
                <c:pt idx="19">
                  <c:v>0</c:v>
                </c:pt>
                <c:pt idx="20">
                  <c:v>1</c:v>
                </c:pt>
                <c:pt idx="21">
                  <c:v>2</c:v>
                </c:pt>
                <c:pt idx="22">
                  <c:v>0</c:v>
                </c:pt>
                <c:pt idx="23">
                  <c:v>4</c:v>
                </c:pt>
                <c:pt idx="24">
                  <c:v>2</c:v>
                </c:pt>
                <c:pt idx="25">
                  <c:v>5</c:v>
                </c:pt>
                <c:pt idx="26">
                  <c:v>1</c:v>
                </c:pt>
                <c:pt idx="27">
                  <c:v>1</c:v>
                </c:pt>
                <c:pt idx="28">
                  <c:v>4</c:v>
                </c:pt>
                <c:pt idx="29">
                  <c:v>5</c:v>
                </c:pt>
                <c:pt idx="30">
                  <c:v>1</c:v>
                </c:pt>
                <c:pt idx="31">
                  <c:v>3</c:v>
                </c:pt>
                <c:pt idx="32">
                  <c:v>2</c:v>
                </c:pt>
                <c:pt idx="33">
                  <c:v>0</c:v>
                </c:pt>
                <c:pt idx="34">
                  <c:v>2</c:v>
                </c:pt>
                <c:pt idx="35">
                  <c:v>3</c:v>
                </c:pt>
                <c:pt idx="36">
                  <c:v>3</c:v>
                </c:pt>
                <c:pt idx="37">
                  <c:v>1</c:v>
                </c:pt>
                <c:pt idx="38">
                  <c:v>4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2</c:v>
                </c:pt>
                <c:pt idx="43">
                  <c:v>4</c:v>
                </c:pt>
                <c:pt idx="44">
                  <c:v>2</c:v>
                </c:pt>
                <c:pt idx="45">
                  <c:v>1</c:v>
                </c:pt>
                <c:pt idx="46">
                  <c:v>4</c:v>
                </c:pt>
                <c:pt idx="47">
                  <c:v>1</c:v>
                </c:pt>
                <c:pt idx="48">
                  <c:v>0</c:v>
                </c:pt>
                <c:pt idx="49">
                  <c:v>8</c:v>
                </c:pt>
                <c:pt idx="50">
                  <c:v>1</c:v>
                </c:pt>
                <c:pt idx="51">
                  <c:v>1</c:v>
                </c:pt>
                <c:pt idx="52">
                  <c:v>2</c:v>
                </c:pt>
                <c:pt idx="53">
                  <c:v>7</c:v>
                </c:pt>
                <c:pt idx="54">
                  <c:v>2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0</c:v>
                </c:pt>
                <c:pt idx="60">
                  <c:v>3</c:v>
                </c:pt>
                <c:pt idx="61">
                  <c:v>2</c:v>
                </c:pt>
                <c:pt idx="62">
                  <c:v>2</c:v>
                </c:pt>
                <c:pt idx="63">
                  <c:v>1</c:v>
                </c:pt>
                <c:pt idx="64">
                  <c:v>3</c:v>
                </c:pt>
                <c:pt idx="65">
                  <c:v>5</c:v>
                </c:pt>
                <c:pt idx="66">
                  <c:v>2</c:v>
                </c:pt>
                <c:pt idx="67">
                  <c:v>2</c:v>
                </c:pt>
                <c:pt idx="68">
                  <c:v>0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2</c:v>
                </c:pt>
                <c:pt idx="73">
                  <c:v>5</c:v>
                </c:pt>
                <c:pt idx="74">
                  <c:v>6</c:v>
                </c:pt>
                <c:pt idx="75">
                  <c:v>5</c:v>
                </c:pt>
                <c:pt idx="76">
                  <c:v>1</c:v>
                </c:pt>
                <c:pt idx="77">
                  <c:v>5</c:v>
                </c:pt>
                <c:pt idx="78">
                  <c:v>4</c:v>
                </c:pt>
                <c:pt idx="79">
                  <c:v>1</c:v>
                </c:pt>
                <c:pt idx="80">
                  <c:v>3</c:v>
                </c:pt>
                <c:pt idx="81">
                  <c:v>2</c:v>
                </c:pt>
                <c:pt idx="82">
                  <c:v>0</c:v>
                </c:pt>
                <c:pt idx="83">
                  <c:v>3</c:v>
                </c:pt>
                <c:pt idx="84">
                  <c:v>2</c:v>
                </c:pt>
                <c:pt idx="85">
                  <c:v>3</c:v>
                </c:pt>
                <c:pt idx="86">
                  <c:v>5</c:v>
                </c:pt>
                <c:pt idx="87">
                  <c:v>8</c:v>
                </c:pt>
                <c:pt idx="88">
                  <c:v>4</c:v>
                </c:pt>
                <c:pt idx="89">
                  <c:v>2</c:v>
                </c:pt>
                <c:pt idx="90">
                  <c:v>6</c:v>
                </c:pt>
                <c:pt idx="91">
                  <c:v>8</c:v>
                </c:pt>
                <c:pt idx="92">
                  <c:v>9</c:v>
                </c:pt>
                <c:pt idx="93">
                  <c:v>8</c:v>
                </c:pt>
                <c:pt idx="94">
                  <c:v>7</c:v>
                </c:pt>
                <c:pt idx="95">
                  <c:v>5</c:v>
                </c:pt>
                <c:pt idx="96">
                  <c:v>4</c:v>
                </c:pt>
                <c:pt idx="97">
                  <c:v>2</c:v>
                </c:pt>
                <c:pt idx="98">
                  <c:v>7</c:v>
                </c:pt>
                <c:pt idx="99">
                  <c:v>6</c:v>
                </c:pt>
                <c:pt idx="100">
                  <c:v>9</c:v>
                </c:pt>
                <c:pt idx="101">
                  <c:v>12</c:v>
                </c:pt>
                <c:pt idx="102">
                  <c:v>11</c:v>
                </c:pt>
                <c:pt idx="103">
                  <c:v>4</c:v>
                </c:pt>
                <c:pt idx="104">
                  <c:v>6</c:v>
                </c:pt>
                <c:pt idx="105">
                  <c:v>10</c:v>
                </c:pt>
                <c:pt idx="106">
                  <c:v>13</c:v>
                </c:pt>
                <c:pt idx="107">
                  <c:v>13</c:v>
                </c:pt>
                <c:pt idx="108">
                  <c:v>15</c:v>
                </c:pt>
                <c:pt idx="109">
                  <c:v>11</c:v>
                </c:pt>
                <c:pt idx="110">
                  <c:v>8</c:v>
                </c:pt>
                <c:pt idx="111">
                  <c:v>5</c:v>
                </c:pt>
                <c:pt idx="112">
                  <c:v>19</c:v>
                </c:pt>
                <c:pt idx="113">
                  <c:v>31</c:v>
                </c:pt>
                <c:pt idx="114">
                  <c:v>19</c:v>
                </c:pt>
                <c:pt idx="115">
                  <c:v>19</c:v>
                </c:pt>
                <c:pt idx="116">
                  <c:v>14</c:v>
                </c:pt>
                <c:pt idx="117">
                  <c:v>9</c:v>
                </c:pt>
                <c:pt idx="118">
                  <c:v>12</c:v>
                </c:pt>
                <c:pt idx="119">
                  <c:v>39</c:v>
                </c:pt>
                <c:pt idx="120">
                  <c:v>56</c:v>
                </c:pt>
                <c:pt idx="121">
                  <c:v>48</c:v>
                </c:pt>
                <c:pt idx="122">
                  <c:v>54</c:v>
                </c:pt>
                <c:pt idx="123">
                  <c:v>46</c:v>
                </c:pt>
                <c:pt idx="124">
                  <c:v>28</c:v>
                </c:pt>
                <c:pt idx="125">
                  <c:v>22</c:v>
                </c:pt>
                <c:pt idx="126">
                  <c:v>81</c:v>
                </c:pt>
                <c:pt idx="127">
                  <c:v>88</c:v>
                </c:pt>
                <c:pt idx="128">
                  <c:v>64</c:v>
                </c:pt>
                <c:pt idx="129">
                  <c:v>43</c:v>
                </c:pt>
                <c:pt idx="130">
                  <c:v>82</c:v>
                </c:pt>
                <c:pt idx="131">
                  <c:v>55</c:v>
                </c:pt>
                <c:pt idx="132">
                  <c:v>42</c:v>
                </c:pt>
                <c:pt idx="133">
                  <c:v>135</c:v>
                </c:pt>
                <c:pt idx="134">
                  <c:v>129</c:v>
                </c:pt>
                <c:pt idx="135">
                  <c:v>108</c:v>
                </c:pt>
                <c:pt idx="136">
                  <c:v>114</c:v>
                </c:pt>
                <c:pt idx="137">
                  <c:v>133</c:v>
                </c:pt>
                <c:pt idx="138">
                  <c:v>55</c:v>
                </c:pt>
                <c:pt idx="139">
                  <c:v>40</c:v>
                </c:pt>
                <c:pt idx="140">
                  <c:v>130</c:v>
                </c:pt>
                <c:pt idx="141">
                  <c:v>146</c:v>
                </c:pt>
                <c:pt idx="142">
                  <c:v>148</c:v>
                </c:pt>
                <c:pt idx="143">
                  <c:v>121</c:v>
                </c:pt>
                <c:pt idx="144">
                  <c:v>172</c:v>
                </c:pt>
                <c:pt idx="145">
                  <c:v>93</c:v>
                </c:pt>
                <c:pt idx="146">
                  <c:v>53</c:v>
                </c:pt>
                <c:pt idx="147">
                  <c:v>166</c:v>
                </c:pt>
                <c:pt idx="148">
                  <c:v>198</c:v>
                </c:pt>
                <c:pt idx="149">
                  <c:v>143</c:v>
                </c:pt>
                <c:pt idx="150">
                  <c:v>165</c:v>
                </c:pt>
                <c:pt idx="151">
                  <c:v>260</c:v>
                </c:pt>
                <c:pt idx="152">
                  <c:v>124</c:v>
                </c:pt>
                <c:pt idx="153">
                  <c:v>89</c:v>
                </c:pt>
                <c:pt idx="154">
                  <c:v>204</c:v>
                </c:pt>
                <c:pt idx="155">
                  <c:v>219</c:v>
                </c:pt>
                <c:pt idx="156">
                  <c:v>185</c:v>
                </c:pt>
                <c:pt idx="157">
                  <c:v>263</c:v>
                </c:pt>
                <c:pt idx="158">
                  <c:v>158</c:v>
                </c:pt>
                <c:pt idx="159">
                  <c:v>118</c:v>
                </c:pt>
                <c:pt idx="160">
                  <c:v>85</c:v>
                </c:pt>
                <c:pt idx="161">
                  <c:v>207</c:v>
                </c:pt>
                <c:pt idx="162">
                  <c:v>199</c:v>
                </c:pt>
                <c:pt idx="163">
                  <c:v>172</c:v>
                </c:pt>
                <c:pt idx="164">
                  <c:v>134</c:v>
                </c:pt>
                <c:pt idx="165">
                  <c:v>161</c:v>
                </c:pt>
                <c:pt idx="166">
                  <c:v>99</c:v>
                </c:pt>
                <c:pt idx="167">
                  <c:v>65</c:v>
                </c:pt>
                <c:pt idx="168">
                  <c:v>197</c:v>
                </c:pt>
                <c:pt idx="169">
                  <c:v>167</c:v>
                </c:pt>
                <c:pt idx="170">
                  <c:v>141</c:v>
                </c:pt>
                <c:pt idx="171">
                  <c:v>117</c:v>
                </c:pt>
                <c:pt idx="172">
                  <c:v>100</c:v>
                </c:pt>
                <c:pt idx="173">
                  <c:v>79</c:v>
                </c:pt>
                <c:pt idx="174">
                  <c:v>63</c:v>
                </c:pt>
                <c:pt idx="175">
                  <c:v>123</c:v>
                </c:pt>
                <c:pt idx="176">
                  <c:v>174</c:v>
                </c:pt>
                <c:pt idx="177">
                  <c:v>96</c:v>
                </c:pt>
                <c:pt idx="178">
                  <c:v>90</c:v>
                </c:pt>
                <c:pt idx="179">
                  <c:v>97</c:v>
                </c:pt>
                <c:pt idx="180">
                  <c:v>63</c:v>
                </c:pt>
                <c:pt idx="181">
                  <c:v>43</c:v>
                </c:pt>
                <c:pt idx="182">
                  <c:v>107</c:v>
                </c:pt>
                <c:pt idx="183">
                  <c:v>99</c:v>
                </c:pt>
                <c:pt idx="184">
                  <c:v>45</c:v>
                </c:pt>
                <c:pt idx="185">
                  <c:v>78</c:v>
                </c:pt>
                <c:pt idx="186">
                  <c:v>22</c:v>
                </c:pt>
                <c:pt idx="187">
                  <c:v>14</c:v>
                </c:pt>
                <c:pt idx="188">
                  <c:v>22</c:v>
                </c:pt>
                <c:pt idx="189">
                  <c:v>70</c:v>
                </c:pt>
                <c:pt idx="190">
                  <c:v>94</c:v>
                </c:pt>
                <c:pt idx="191">
                  <c:v>67</c:v>
                </c:pt>
                <c:pt idx="192">
                  <c:v>64</c:v>
                </c:pt>
                <c:pt idx="193">
                  <c:v>76</c:v>
                </c:pt>
                <c:pt idx="194">
                  <c:v>15</c:v>
                </c:pt>
                <c:pt idx="195">
                  <c:v>28</c:v>
                </c:pt>
                <c:pt idx="196">
                  <c:v>101</c:v>
                </c:pt>
                <c:pt idx="197">
                  <c:v>97</c:v>
                </c:pt>
                <c:pt idx="198">
                  <c:v>86</c:v>
                </c:pt>
                <c:pt idx="199">
                  <c:v>78</c:v>
                </c:pt>
                <c:pt idx="200">
                  <c:v>78</c:v>
                </c:pt>
                <c:pt idx="201">
                  <c:v>35</c:v>
                </c:pt>
                <c:pt idx="202">
                  <c:v>28</c:v>
                </c:pt>
                <c:pt idx="203">
                  <c:v>83</c:v>
                </c:pt>
                <c:pt idx="204">
                  <c:v>115</c:v>
                </c:pt>
                <c:pt idx="205">
                  <c:v>115</c:v>
                </c:pt>
                <c:pt idx="206">
                  <c:v>95</c:v>
                </c:pt>
                <c:pt idx="207">
                  <c:v>112</c:v>
                </c:pt>
                <c:pt idx="208">
                  <c:v>79</c:v>
                </c:pt>
                <c:pt idx="209">
                  <c:v>68</c:v>
                </c:pt>
                <c:pt idx="210">
                  <c:v>212</c:v>
                </c:pt>
                <c:pt idx="211">
                  <c:v>248</c:v>
                </c:pt>
                <c:pt idx="212">
                  <c:v>305</c:v>
                </c:pt>
                <c:pt idx="213">
                  <c:v>297</c:v>
                </c:pt>
                <c:pt idx="214">
                  <c:v>263</c:v>
                </c:pt>
                <c:pt idx="215">
                  <c:v>174</c:v>
                </c:pt>
                <c:pt idx="216">
                  <c:v>166</c:v>
                </c:pt>
                <c:pt idx="217">
                  <c:v>369</c:v>
                </c:pt>
                <c:pt idx="218">
                  <c:v>358</c:v>
                </c:pt>
                <c:pt idx="219">
                  <c:v>451</c:v>
                </c:pt>
                <c:pt idx="220">
                  <c:v>644</c:v>
                </c:pt>
                <c:pt idx="221">
                  <c:v>543</c:v>
                </c:pt>
                <c:pt idx="222">
                  <c:v>222</c:v>
                </c:pt>
                <c:pt idx="223">
                  <c:v>240</c:v>
                </c:pt>
                <c:pt idx="224">
                  <c:v>514</c:v>
                </c:pt>
                <c:pt idx="225">
                  <c:v>657</c:v>
                </c:pt>
                <c:pt idx="226">
                  <c:v>515</c:v>
                </c:pt>
                <c:pt idx="227">
                  <c:v>484</c:v>
                </c:pt>
                <c:pt idx="228">
                  <c:v>411</c:v>
                </c:pt>
                <c:pt idx="229">
                  <c:v>268</c:v>
                </c:pt>
                <c:pt idx="230">
                  <c:v>147</c:v>
                </c:pt>
                <c:pt idx="231">
                  <c:v>573</c:v>
                </c:pt>
                <c:pt idx="232">
                  <c:v>486</c:v>
                </c:pt>
                <c:pt idx="233">
                  <c:v>411</c:v>
                </c:pt>
                <c:pt idx="234">
                  <c:v>359</c:v>
                </c:pt>
                <c:pt idx="235">
                  <c:v>311</c:v>
                </c:pt>
                <c:pt idx="236">
                  <c:v>159</c:v>
                </c:pt>
                <c:pt idx="237">
                  <c:v>122</c:v>
                </c:pt>
                <c:pt idx="238">
                  <c:v>323</c:v>
                </c:pt>
                <c:pt idx="239">
                  <c:v>374</c:v>
                </c:pt>
                <c:pt idx="240">
                  <c:v>250</c:v>
                </c:pt>
                <c:pt idx="241">
                  <c:v>233</c:v>
                </c:pt>
                <c:pt idx="242">
                  <c:v>197</c:v>
                </c:pt>
                <c:pt idx="243">
                  <c:v>108</c:v>
                </c:pt>
                <c:pt idx="244">
                  <c:v>70</c:v>
                </c:pt>
                <c:pt idx="245">
                  <c:v>260</c:v>
                </c:pt>
                <c:pt idx="246">
                  <c:v>211</c:v>
                </c:pt>
                <c:pt idx="247">
                  <c:v>160</c:v>
                </c:pt>
                <c:pt idx="248">
                  <c:v>171</c:v>
                </c:pt>
                <c:pt idx="249">
                  <c:v>133</c:v>
                </c:pt>
                <c:pt idx="250">
                  <c:v>85</c:v>
                </c:pt>
                <c:pt idx="251">
                  <c:v>52</c:v>
                </c:pt>
                <c:pt idx="252">
                  <c:v>218</c:v>
                </c:pt>
                <c:pt idx="253">
                  <c:v>182</c:v>
                </c:pt>
                <c:pt idx="254">
                  <c:v>146</c:v>
                </c:pt>
                <c:pt idx="255">
                  <c:v>124</c:v>
                </c:pt>
                <c:pt idx="256">
                  <c:v>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9">
                  <c:v>0.3795383</c:v>
                </c:pt>
                <c:pt idx="10">
                  <c:v>0.48797780000000002</c:v>
                </c:pt>
                <c:pt idx="11">
                  <c:v>3.9038227999999999</c:v>
                </c:pt>
                <c:pt idx="12">
                  <c:v>8.9462606000000005</c:v>
                </c:pt>
                <c:pt idx="13">
                  <c:v>10.7266317</c:v>
                </c:pt>
                <c:pt idx="14">
                  <c:v>10.8733225</c:v>
                </c:pt>
                <c:pt idx="15">
                  <c:v>9.2370070000000002</c:v>
                </c:pt>
                <c:pt idx="16">
                  <c:v>3.3981737000000001</c:v>
                </c:pt>
                <c:pt idx="17">
                  <c:v>3.7173098000000002</c:v>
                </c:pt>
                <c:pt idx="18">
                  <c:v>1.2926325999999999</c:v>
                </c:pt>
                <c:pt idx="19">
                  <c:v>0.80774919999999995</c:v>
                </c:pt>
                <c:pt idx="20">
                  <c:v>0.64608239999999995</c:v>
                </c:pt>
                <c:pt idx="21">
                  <c:v>1.6149036000000001</c:v>
                </c:pt>
                <c:pt idx="22">
                  <c:v>2.2603138</c:v>
                </c:pt>
                <c:pt idx="23">
                  <c:v>1.6140903</c:v>
                </c:pt>
                <c:pt idx="24">
                  <c:v>2.2591394</c:v>
                </c:pt>
                <c:pt idx="25">
                  <c:v>1.6132518</c:v>
                </c:pt>
                <c:pt idx="26">
                  <c:v>1.2903100000000001</c:v>
                </c:pt>
                <c:pt idx="27">
                  <c:v>2.5802789000000002</c:v>
                </c:pt>
                <c:pt idx="28">
                  <c:v>3.0636760000000001</c:v>
                </c:pt>
                <c:pt idx="29">
                  <c:v>4.0306262999999998</c:v>
                </c:pt>
                <c:pt idx="30">
                  <c:v>4.0298790999999996</c:v>
                </c:pt>
                <c:pt idx="31">
                  <c:v>5.1563917000000004</c:v>
                </c:pt>
                <c:pt idx="32">
                  <c:v>8.0538123000000006</c:v>
                </c:pt>
                <c:pt idx="33">
                  <c:v>5.6355445</c:v>
                </c:pt>
                <c:pt idx="34">
                  <c:v>5.311401</c:v>
                </c:pt>
                <c:pt idx="35">
                  <c:v>15.273753900000001</c:v>
                </c:pt>
                <c:pt idx="36">
                  <c:v>29.541385999999999</c:v>
                </c:pt>
                <c:pt idx="37">
                  <c:v>45.693140800000002</c:v>
                </c:pt>
                <c:pt idx="38">
                  <c:v>48.190919200000003</c:v>
                </c:pt>
                <c:pt idx="39">
                  <c:v>99.745680399999998</c:v>
                </c:pt>
                <c:pt idx="40">
                  <c:v>175.0969657</c:v>
                </c:pt>
                <c:pt idx="41">
                  <c:v>315.74249689999999</c:v>
                </c:pt>
                <c:pt idx="42">
                  <c:v>415.71703230000003</c:v>
                </c:pt>
                <c:pt idx="43">
                  <c:v>339.36489820000003</c:v>
                </c:pt>
                <c:pt idx="44">
                  <c:v>253.58854700000001</c:v>
                </c:pt>
                <c:pt idx="45">
                  <c:v>167.7566645</c:v>
                </c:pt>
                <c:pt idx="46">
                  <c:v>136.7838673</c:v>
                </c:pt>
                <c:pt idx="47">
                  <c:v>107.92666610000001</c:v>
                </c:pt>
                <c:pt idx="48">
                  <c:v>123.7681638</c:v>
                </c:pt>
                <c:pt idx="49">
                  <c:v>137.60633390000001</c:v>
                </c:pt>
                <c:pt idx="50">
                  <c:v>165.3338627</c:v>
                </c:pt>
                <c:pt idx="51">
                  <c:v>182.24771139999999</c:v>
                </c:pt>
                <c:pt idx="52">
                  <c:v>310.85281789999999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87-4662-BB8A-7C8E4F3CFE2C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220.59368739999999</c:v>
                </c:pt>
                <c:pt idx="1">
                  <c:v>180.05458820000001</c:v>
                </c:pt>
                <c:pt idx="2">
                  <c:v>143.34157500000001</c:v>
                </c:pt>
                <c:pt idx="3">
                  <c:v>123.1456599</c:v>
                </c:pt>
                <c:pt idx="4">
                  <c:v>97.980790799999994</c:v>
                </c:pt>
                <c:pt idx="5">
                  <c:v>105.32788720000001</c:v>
                </c:pt>
                <c:pt idx="6">
                  <c:v>102.6114776</c:v>
                </c:pt>
                <c:pt idx="7">
                  <c:v>115.5572652</c:v>
                </c:pt>
                <c:pt idx="8">
                  <c:v>133.2977458</c:v>
                </c:pt>
                <c:pt idx="9">
                  <c:v>104.73249800000001</c:v>
                </c:pt>
                <c:pt idx="10">
                  <c:v>98.0307131</c:v>
                </c:pt>
                <c:pt idx="11">
                  <c:v>65.273343699999998</c:v>
                </c:pt>
                <c:pt idx="12">
                  <c:v>52.988603500000004</c:v>
                </c:pt>
                <c:pt idx="13">
                  <c:v>27.290303999999999</c:v>
                </c:pt>
                <c:pt idx="14">
                  <c:v>28.144666600000001</c:v>
                </c:pt>
                <c:pt idx="15">
                  <c:v>20.250337099999999</c:v>
                </c:pt>
                <c:pt idx="16">
                  <c:v>12.3953662</c:v>
                </c:pt>
                <c:pt idx="17">
                  <c:v>13.441907199999999</c:v>
                </c:pt>
                <c:pt idx="18">
                  <c:v>10.543123599999999</c:v>
                </c:pt>
                <c:pt idx="19">
                  <c:v>6.8793243999999998</c:v>
                </c:pt>
                <c:pt idx="20">
                  <c:v>3.3648764999999998</c:v>
                </c:pt>
                <c:pt idx="21">
                  <c:v>1.3771827999999999</c:v>
                </c:pt>
                <c:pt idx="22">
                  <c:v>1.6835659999999999</c:v>
                </c:pt>
                <c:pt idx="23">
                  <c:v>0.45921339999999999</c:v>
                </c:pt>
                <c:pt idx="24">
                  <c:v>1.2247266000000001</c:v>
                </c:pt>
                <c:pt idx="25">
                  <c:v>0.91866309999999995</c:v>
                </c:pt>
                <c:pt idx="26">
                  <c:v>0.4592099</c:v>
                </c:pt>
                <c:pt idx="27">
                  <c:v>2.4476507999999999</c:v>
                </c:pt>
                <c:pt idx="28">
                  <c:v>2.9048699999999998</c:v>
                </c:pt>
                <c:pt idx="29">
                  <c:v>2.1391518</c:v>
                </c:pt>
                <c:pt idx="30">
                  <c:v>1.9858636999999999</c:v>
                </c:pt>
                <c:pt idx="31">
                  <c:v>2.140784</c:v>
                </c:pt>
                <c:pt idx="32">
                  <c:v>2.1431665</c:v>
                </c:pt>
                <c:pt idx="33">
                  <c:v>2.4520583999999999</c:v>
                </c:pt>
                <c:pt idx="34">
                  <c:v>1.3808001000000001</c:v>
                </c:pt>
                <c:pt idx="35">
                  <c:v>3.9912928000000001</c:v>
                </c:pt>
                <c:pt idx="36">
                  <c:v>2.7641361999999998</c:v>
                </c:pt>
                <c:pt idx="37">
                  <c:v>6.7590712999999996</c:v>
                </c:pt>
                <c:pt idx="38">
                  <c:v>5.5320188000000003</c:v>
                </c:pt>
                <c:pt idx="39">
                  <c:v>9.8399622000000004</c:v>
                </c:pt>
                <c:pt idx="40">
                  <c:v>16.001132299999998</c:v>
                </c:pt>
                <c:pt idx="41">
                  <c:v>29.099127899999999</c:v>
                </c:pt>
                <c:pt idx="42">
                  <c:v>55.927722199999998</c:v>
                </c:pt>
                <c:pt idx="43">
                  <c:v>88.033326200000005</c:v>
                </c:pt>
                <c:pt idx="44">
                  <c:v>112.2992342</c:v>
                </c:pt>
                <c:pt idx="45">
                  <c:v>138.43959889999999</c:v>
                </c:pt>
                <c:pt idx="46">
                  <c:v>181.59301540000001</c:v>
                </c:pt>
                <c:pt idx="47">
                  <c:v>172.727048</c:v>
                </c:pt>
                <c:pt idx="48">
                  <c:v>139.5762939</c:v>
                </c:pt>
                <c:pt idx="49">
                  <c:v>108.39228420000001</c:v>
                </c:pt>
                <c:pt idx="50">
                  <c:v>79.042212500000005</c:v>
                </c:pt>
                <c:pt idx="51">
                  <c:v>52.146436999999999</c:v>
                </c:pt>
                <c:pt idx="52">
                  <c:v>70.421772200000007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D87-4662-BB8A-7C8E4F3CFE2C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7D87-4662-BB8A-7C8E4F3CFE2C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63.569932299999998</c:v>
                </c:pt>
                <c:pt idx="1">
                  <c:v>77.140453100000002</c:v>
                </c:pt>
                <c:pt idx="2">
                  <c:v>174.56989340000001</c:v>
                </c:pt>
                <c:pt idx="3">
                  <c:v>305.77689859999998</c:v>
                </c:pt>
                <c:pt idx="4">
                  <c:v>337.15304140000001</c:v>
                </c:pt>
                <c:pt idx="5">
                  <c:v>286.96792010000001</c:v>
                </c:pt>
                <c:pt idx="6">
                  <c:v>182.0269223</c:v>
                </c:pt>
                <c:pt idx="7">
                  <c:v>123.65775549999999</c:v>
                </c:pt>
                <c:pt idx="8">
                  <c:v>102.49606199999999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D87-4662-BB8A-7C8E4F3CFE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Sheet1!$A$135:$A$391</c:f>
              <c:numCache>
                <c:formatCode>m/d/yyyy</c:formatCode>
                <c:ptCount val="257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  <c:pt idx="244">
                  <c:v>44612</c:v>
                </c:pt>
                <c:pt idx="245">
                  <c:v>44613</c:v>
                </c:pt>
                <c:pt idx="246">
                  <c:v>44614</c:v>
                </c:pt>
                <c:pt idx="247">
                  <c:v>44615</c:v>
                </c:pt>
                <c:pt idx="248">
                  <c:v>44616</c:v>
                </c:pt>
                <c:pt idx="249">
                  <c:v>44617</c:v>
                </c:pt>
                <c:pt idx="250">
                  <c:v>44618</c:v>
                </c:pt>
                <c:pt idx="251">
                  <c:v>44619</c:v>
                </c:pt>
                <c:pt idx="252">
                  <c:v>44620</c:v>
                </c:pt>
                <c:pt idx="253">
                  <c:v>44621</c:v>
                </c:pt>
                <c:pt idx="254">
                  <c:v>44622</c:v>
                </c:pt>
                <c:pt idx="255">
                  <c:v>44623</c:v>
                </c:pt>
                <c:pt idx="256">
                  <c:v>44624</c:v>
                </c:pt>
              </c:numCache>
            </c:numRef>
          </c:cat>
          <c:val>
            <c:numRef>
              <c:f>Sheet1!$B$135:$B$391</c:f>
              <c:numCache>
                <c:formatCode>General</c:formatCode>
                <c:ptCount val="257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6</c:v>
                </c:pt>
                <c:pt idx="6">
                  <c:v>3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  <c:pt idx="10">
                  <c:v>3</c:v>
                </c:pt>
                <c:pt idx="11">
                  <c:v>2</c:v>
                </c:pt>
                <c:pt idx="12">
                  <c:v>4</c:v>
                </c:pt>
                <c:pt idx="13">
                  <c:v>2</c:v>
                </c:pt>
                <c:pt idx="14">
                  <c:v>4</c:v>
                </c:pt>
                <c:pt idx="15">
                  <c:v>1</c:v>
                </c:pt>
                <c:pt idx="16">
                  <c:v>1</c:v>
                </c:pt>
                <c:pt idx="17">
                  <c:v>6</c:v>
                </c:pt>
                <c:pt idx="18">
                  <c:v>6</c:v>
                </c:pt>
                <c:pt idx="19">
                  <c:v>1</c:v>
                </c:pt>
                <c:pt idx="20">
                  <c:v>1</c:v>
                </c:pt>
                <c:pt idx="21">
                  <c:v>7</c:v>
                </c:pt>
                <c:pt idx="22">
                  <c:v>4</c:v>
                </c:pt>
                <c:pt idx="23">
                  <c:v>7</c:v>
                </c:pt>
                <c:pt idx="24">
                  <c:v>5</c:v>
                </c:pt>
                <c:pt idx="25">
                  <c:v>8</c:v>
                </c:pt>
                <c:pt idx="26">
                  <c:v>3</c:v>
                </c:pt>
                <c:pt idx="27">
                  <c:v>4</c:v>
                </c:pt>
                <c:pt idx="28">
                  <c:v>11</c:v>
                </c:pt>
                <c:pt idx="29">
                  <c:v>8</c:v>
                </c:pt>
                <c:pt idx="30">
                  <c:v>7</c:v>
                </c:pt>
                <c:pt idx="31">
                  <c:v>7</c:v>
                </c:pt>
                <c:pt idx="32">
                  <c:v>6</c:v>
                </c:pt>
                <c:pt idx="33">
                  <c:v>1</c:v>
                </c:pt>
                <c:pt idx="34">
                  <c:v>4</c:v>
                </c:pt>
                <c:pt idx="35">
                  <c:v>9</c:v>
                </c:pt>
                <c:pt idx="36">
                  <c:v>4</c:v>
                </c:pt>
                <c:pt idx="37">
                  <c:v>2</c:v>
                </c:pt>
                <c:pt idx="38">
                  <c:v>8</c:v>
                </c:pt>
                <c:pt idx="39">
                  <c:v>5</c:v>
                </c:pt>
                <c:pt idx="40">
                  <c:v>2</c:v>
                </c:pt>
                <c:pt idx="41">
                  <c:v>1</c:v>
                </c:pt>
                <c:pt idx="42">
                  <c:v>2</c:v>
                </c:pt>
                <c:pt idx="43">
                  <c:v>6</c:v>
                </c:pt>
                <c:pt idx="44">
                  <c:v>11</c:v>
                </c:pt>
                <c:pt idx="45">
                  <c:v>3</c:v>
                </c:pt>
                <c:pt idx="46">
                  <c:v>7</c:v>
                </c:pt>
                <c:pt idx="47">
                  <c:v>1</c:v>
                </c:pt>
                <c:pt idx="48">
                  <c:v>3</c:v>
                </c:pt>
                <c:pt idx="49">
                  <c:v>12</c:v>
                </c:pt>
                <c:pt idx="50">
                  <c:v>3</c:v>
                </c:pt>
                <c:pt idx="51">
                  <c:v>7</c:v>
                </c:pt>
                <c:pt idx="52">
                  <c:v>4</c:v>
                </c:pt>
                <c:pt idx="53">
                  <c:v>10</c:v>
                </c:pt>
                <c:pt idx="54">
                  <c:v>5</c:v>
                </c:pt>
                <c:pt idx="55">
                  <c:v>2</c:v>
                </c:pt>
                <c:pt idx="56">
                  <c:v>7</c:v>
                </c:pt>
                <c:pt idx="57">
                  <c:v>4</c:v>
                </c:pt>
                <c:pt idx="58">
                  <c:v>3</c:v>
                </c:pt>
                <c:pt idx="59">
                  <c:v>3</c:v>
                </c:pt>
                <c:pt idx="60">
                  <c:v>4</c:v>
                </c:pt>
                <c:pt idx="61">
                  <c:v>2</c:v>
                </c:pt>
                <c:pt idx="62">
                  <c:v>3</c:v>
                </c:pt>
                <c:pt idx="63">
                  <c:v>8</c:v>
                </c:pt>
                <c:pt idx="64">
                  <c:v>5</c:v>
                </c:pt>
                <c:pt idx="65">
                  <c:v>6</c:v>
                </c:pt>
                <c:pt idx="66">
                  <c:v>5</c:v>
                </c:pt>
                <c:pt idx="67">
                  <c:v>4</c:v>
                </c:pt>
                <c:pt idx="68">
                  <c:v>3</c:v>
                </c:pt>
                <c:pt idx="69">
                  <c:v>2</c:v>
                </c:pt>
                <c:pt idx="70">
                  <c:v>1</c:v>
                </c:pt>
                <c:pt idx="71">
                  <c:v>7</c:v>
                </c:pt>
                <c:pt idx="72">
                  <c:v>7</c:v>
                </c:pt>
                <c:pt idx="73">
                  <c:v>12</c:v>
                </c:pt>
                <c:pt idx="74">
                  <c:v>13</c:v>
                </c:pt>
                <c:pt idx="75">
                  <c:v>9</c:v>
                </c:pt>
                <c:pt idx="76">
                  <c:v>3</c:v>
                </c:pt>
                <c:pt idx="77">
                  <c:v>7</c:v>
                </c:pt>
                <c:pt idx="78">
                  <c:v>12</c:v>
                </c:pt>
                <c:pt idx="79">
                  <c:v>2</c:v>
                </c:pt>
                <c:pt idx="80">
                  <c:v>7</c:v>
                </c:pt>
                <c:pt idx="81">
                  <c:v>5</c:v>
                </c:pt>
                <c:pt idx="82">
                  <c:v>4</c:v>
                </c:pt>
                <c:pt idx="83">
                  <c:v>5</c:v>
                </c:pt>
                <c:pt idx="84">
                  <c:v>9</c:v>
                </c:pt>
                <c:pt idx="85">
                  <c:v>10</c:v>
                </c:pt>
                <c:pt idx="86">
                  <c:v>8</c:v>
                </c:pt>
                <c:pt idx="87">
                  <c:v>17</c:v>
                </c:pt>
                <c:pt idx="88">
                  <c:v>11</c:v>
                </c:pt>
                <c:pt idx="89">
                  <c:v>5</c:v>
                </c:pt>
                <c:pt idx="90">
                  <c:v>9</c:v>
                </c:pt>
                <c:pt idx="91">
                  <c:v>17</c:v>
                </c:pt>
                <c:pt idx="92">
                  <c:v>19</c:v>
                </c:pt>
                <c:pt idx="93">
                  <c:v>16</c:v>
                </c:pt>
                <c:pt idx="94">
                  <c:v>14</c:v>
                </c:pt>
                <c:pt idx="95">
                  <c:v>15</c:v>
                </c:pt>
                <c:pt idx="96">
                  <c:v>10</c:v>
                </c:pt>
                <c:pt idx="97">
                  <c:v>10</c:v>
                </c:pt>
                <c:pt idx="98">
                  <c:v>18</c:v>
                </c:pt>
                <c:pt idx="99">
                  <c:v>19</c:v>
                </c:pt>
                <c:pt idx="100">
                  <c:v>24</c:v>
                </c:pt>
                <c:pt idx="101">
                  <c:v>37</c:v>
                </c:pt>
                <c:pt idx="102">
                  <c:v>21</c:v>
                </c:pt>
                <c:pt idx="103">
                  <c:v>14</c:v>
                </c:pt>
                <c:pt idx="104">
                  <c:v>15</c:v>
                </c:pt>
                <c:pt idx="105">
                  <c:v>20</c:v>
                </c:pt>
                <c:pt idx="106">
                  <c:v>29</c:v>
                </c:pt>
                <c:pt idx="107">
                  <c:v>26</c:v>
                </c:pt>
                <c:pt idx="108">
                  <c:v>29</c:v>
                </c:pt>
                <c:pt idx="109">
                  <c:v>26</c:v>
                </c:pt>
                <c:pt idx="110">
                  <c:v>14</c:v>
                </c:pt>
                <c:pt idx="111">
                  <c:v>10</c:v>
                </c:pt>
                <c:pt idx="112">
                  <c:v>40</c:v>
                </c:pt>
                <c:pt idx="113">
                  <c:v>60</c:v>
                </c:pt>
                <c:pt idx="114">
                  <c:v>48</c:v>
                </c:pt>
                <c:pt idx="115">
                  <c:v>47</c:v>
                </c:pt>
                <c:pt idx="116">
                  <c:v>37</c:v>
                </c:pt>
                <c:pt idx="117">
                  <c:v>24</c:v>
                </c:pt>
                <c:pt idx="118">
                  <c:v>30</c:v>
                </c:pt>
                <c:pt idx="119">
                  <c:v>91</c:v>
                </c:pt>
                <c:pt idx="120">
                  <c:v>101</c:v>
                </c:pt>
                <c:pt idx="121">
                  <c:v>88</c:v>
                </c:pt>
                <c:pt idx="122">
                  <c:v>120</c:v>
                </c:pt>
                <c:pt idx="123">
                  <c:v>106</c:v>
                </c:pt>
                <c:pt idx="124">
                  <c:v>77</c:v>
                </c:pt>
                <c:pt idx="125">
                  <c:v>46</c:v>
                </c:pt>
                <c:pt idx="126">
                  <c:v>174</c:v>
                </c:pt>
                <c:pt idx="127">
                  <c:v>176</c:v>
                </c:pt>
                <c:pt idx="128">
                  <c:v>164</c:v>
                </c:pt>
                <c:pt idx="129">
                  <c:v>98</c:v>
                </c:pt>
                <c:pt idx="130">
                  <c:v>202</c:v>
                </c:pt>
                <c:pt idx="131">
                  <c:v>139</c:v>
                </c:pt>
                <c:pt idx="132">
                  <c:v>97</c:v>
                </c:pt>
                <c:pt idx="133">
                  <c:v>303</c:v>
                </c:pt>
                <c:pt idx="134">
                  <c:v>270</c:v>
                </c:pt>
                <c:pt idx="135">
                  <c:v>263</c:v>
                </c:pt>
                <c:pt idx="136">
                  <c:v>244</c:v>
                </c:pt>
                <c:pt idx="137">
                  <c:v>283</c:v>
                </c:pt>
                <c:pt idx="138">
                  <c:v>160</c:v>
                </c:pt>
                <c:pt idx="139">
                  <c:v>86</c:v>
                </c:pt>
                <c:pt idx="140">
                  <c:v>317</c:v>
                </c:pt>
                <c:pt idx="141">
                  <c:v>339</c:v>
                </c:pt>
                <c:pt idx="142">
                  <c:v>363</c:v>
                </c:pt>
                <c:pt idx="143">
                  <c:v>267</c:v>
                </c:pt>
                <c:pt idx="144">
                  <c:v>377</c:v>
                </c:pt>
                <c:pt idx="145">
                  <c:v>240</c:v>
                </c:pt>
                <c:pt idx="146">
                  <c:v>130</c:v>
                </c:pt>
                <c:pt idx="147">
                  <c:v>388</c:v>
                </c:pt>
                <c:pt idx="148">
                  <c:v>486</c:v>
                </c:pt>
                <c:pt idx="149">
                  <c:v>308</c:v>
                </c:pt>
                <c:pt idx="150">
                  <c:v>390</c:v>
                </c:pt>
                <c:pt idx="151">
                  <c:v>577</c:v>
                </c:pt>
                <c:pt idx="152">
                  <c:v>330</c:v>
                </c:pt>
                <c:pt idx="153">
                  <c:v>205</c:v>
                </c:pt>
                <c:pt idx="154">
                  <c:v>457</c:v>
                </c:pt>
                <c:pt idx="155">
                  <c:v>546</c:v>
                </c:pt>
                <c:pt idx="156">
                  <c:v>367</c:v>
                </c:pt>
                <c:pt idx="157">
                  <c:v>550</c:v>
                </c:pt>
                <c:pt idx="158">
                  <c:v>396</c:v>
                </c:pt>
                <c:pt idx="159">
                  <c:v>260</c:v>
                </c:pt>
                <c:pt idx="160">
                  <c:v>203</c:v>
                </c:pt>
                <c:pt idx="161">
                  <c:v>477</c:v>
                </c:pt>
                <c:pt idx="162">
                  <c:v>416</c:v>
                </c:pt>
                <c:pt idx="163">
                  <c:v>407</c:v>
                </c:pt>
                <c:pt idx="164">
                  <c:v>329</c:v>
                </c:pt>
                <c:pt idx="165">
                  <c:v>358</c:v>
                </c:pt>
                <c:pt idx="166">
                  <c:v>210</c:v>
                </c:pt>
                <c:pt idx="167">
                  <c:v>149</c:v>
                </c:pt>
                <c:pt idx="168">
                  <c:v>413</c:v>
                </c:pt>
                <c:pt idx="169">
                  <c:v>365</c:v>
                </c:pt>
                <c:pt idx="170">
                  <c:v>291</c:v>
                </c:pt>
                <c:pt idx="171">
                  <c:v>275</c:v>
                </c:pt>
                <c:pt idx="172">
                  <c:v>246</c:v>
                </c:pt>
                <c:pt idx="173">
                  <c:v>173</c:v>
                </c:pt>
                <c:pt idx="174">
                  <c:v>134</c:v>
                </c:pt>
                <c:pt idx="175">
                  <c:v>255</c:v>
                </c:pt>
                <c:pt idx="176">
                  <c:v>325</c:v>
                </c:pt>
                <c:pt idx="177">
                  <c:v>209</c:v>
                </c:pt>
                <c:pt idx="178">
                  <c:v>173</c:v>
                </c:pt>
                <c:pt idx="179">
                  <c:v>203</c:v>
                </c:pt>
                <c:pt idx="180">
                  <c:v>130</c:v>
                </c:pt>
                <c:pt idx="181">
                  <c:v>92</c:v>
                </c:pt>
                <c:pt idx="182">
                  <c:v>224</c:v>
                </c:pt>
                <c:pt idx="183">
                  <c:v>213</c:v>
                </c:pt>
                <c:pt idx="184">
                  <c:v>119</c:v>
                </c:pt>
                <c:pt idx="185">
                  <c:v>162</c:v>
                </c:pt>
                <c:pt idx="186">
                  <c:v>48</c:v>
                </c:pt>
                <c:pt idx="187">
                  <c:v>44</c:v>
                </c:pt>
                <c:pt idx="188">
                  <c:v>49</c:v>
                </c:pt>
                <c:pt idx="189">
                  <c:v>172</c:v>
                </c:pt>
                <c:pt idx="190">
                  <c:v>221</c:v>
                </c:pt>
                <c:pt idx="191">
                  <c:v>150</c:v>
                </c:pt>
                <c:pt idx="192">
                  <c:v>139</c:v>
                </c:pt>
                <c:pt idx="193">
                  <c:v>151</c:v>
                </c:pt>
                <c:pt idx="194">
                  <c:v>33</c:v>
                </c:pt>
                <c:pt idx="195">
                  <c:v>90</c:v>
                </c:pt>
                <c:pt idx="196">
                  <c:v>242</c:v>
                </c:pt>
                <c:pt idx="197">
                  <c:v>209</c:v>
                </c:pt>
                <c:pt idx="198">
                  <c:v>163</c:v>
                </c:pt>
                <c:pt idx="199">
                  <c:v>163</c:v>
                </c:pt>
                <c:pt idx="200">
                  <c:v>164</c:v>
                </c:pt>
                <c:pt idx="201">
                  <c:v>90</c:v>
                </c:pt>
                <c:pt idx="202">
                  <c:v>75</c:v>
                </c:pt>
                <c:pt idx="203">
                  <c:v>193</c:v>
                </c:pt>
                <c:pt idx="204">
                  <c:v>274</c:v>
                </c:pt>
                <c:pt idx="205">
                  <c:v>310</c:v>
                </c:pt>
                <c:pt idx="206">
                  <c:v>239</c:v>
                </c:pt>
                <c:pt idx="207">
                  <c:v>283</c:v>
                </c:pt>
                <c:pt idx="208">
                  <c:v>212</c:v>
                </c:pt>
                <c:pt idx="209">
                  <c:v>187</c:v>
                </c:pt>
                <c:pt idx="210">
                  <c:v>583</c:v>
                </c:pt>
                <c:pt idx="211">
                  <c:v>626</c:v>
                </c:pt>
                <c:pt idx="212">
                  <c:v>741</c:v>
                </c:pt>
                <c:pt idx="213">
                  <c:v>713</c:v>
                </c:pt>
                <c:pt idx="214">
                  <c:v>680</c:v>
                </c:pt>
                <c:pt idx="215">
                  <c:v>414</c:v>
                </c:pt>
                <c:pt idx="216">
                  <c:v>443</c:v>
                </c:pt>
                <c:pt idx="217">
                  <c:v>989</c:v>
                </c:pt>
                <c:pt idx="218">
                  <c:v>914</c:v>
                </c:pt>
                <c:pt idx="219">
                  <c:v>1076</c:v>
                </c:pt>
                <c:pt idx="220">
                  <c:v>1661</c:v>
                </c:pt>
                <c:pt idx="221">
                  <c:v>1343</c:v>
                </c:pt>
                <c:pt idx="222">
                  <c:v>512</c:v>
                </c:pt>
                <c:pt idx="223">
                  <c:v>687</c:v>
                </c:pt>
                <c:pt idx="224">
                  <c:v>1364</c:v>
                </c:pt>
                <c:pt idx="225">
                  <c:v>1606</c:v>
                </c:pt>
                <c:pt idx="226">
                  <c:v>1262</c:v>
                </c:pt>
                <c:pt idx="227">
                  <c:v>1176</c:v>
                </c:pt>
                <c:pt idx="228">
                  <c:v>968</c:v>
                </c:pt>
                <c:pt idx="229">
                  <c:v>699</c:v>
                </c:pt>
                <c:pt idx="230">
                  <c:v>387</c:v>
                </c:pt>
                <c:pt idx="231">
                  <c:v>1360</c:v>
                </c:pt>
                <c:pt idx="232">
                  <c:v>1168</c:v>
                </c:pt>
                <c:pt idx="233">
                  <c:v>960</c:v>
                </c:pt>
                <c:pt idx="234">
                  <c:v>844</c:v>
                </c:pt>
                <c:pt idx="235">
                  <c:v>772</c:v>
                </c:pt>
                <c:pt idx="236">
                  <c:v>411</c:v>
                </c:pt>
                <c:pt idx="237">
                  <c:v>321</c:v>
                </c:pt>
                <c:pt idx="238">
                  <c:v>902</c:v>
                </c:pt>
                <c:pt idx="239">
                  <c:v>890</c:v>
                </c:pt>
                <c:pt idx="240">
                  <c:v>655</c:v>
                </c:pt>
                <c:pt idx="241">
                  <c:v>581</c:v>
                </c:pt>
                <c:pt idx="242">
                  <c:v>511</c:v>
                </c:pt>
                <c:pt idx="243">
                  <c:v>283</c:v>
                </c:pt>
                <c:pt idx="244">
                  <c:v>206</c:v>
                </c:pt>
                <c:pt idx="245">
                  <c:v>647</c:v>
                </c:pt>
                <c:pt idx="246">
                  <c:v>518</c:v>
                </c:pt>
                <c:pt idx="247">
                  <c:v>398</c:v>
                </c:pt>
                <c:pt idx="248">
                  <c:v>395</c:v>
                </c:pt>
                <c:pt idx="249">
                  <c:v>341</c:v>
                </c:pt>
                <c:pt idx="250">
                  <c:v>217</c:v>
                </c:pt>
                <c:pt idx="251">
                  <c:v>162</c:v>
                </c:pt>
                <c:pt idx="252">
                  <c:v>530</c:v>
                </c:pt>
                <c:pt idx="253">
                  <c:v>451</c:v>
                </c:pt>
                <c:pt idx="254">
                  <c:v>368</c:v>
                </c:pt>
                <c:pt idx="255">
                  <c:v>324</c:v>
                </c:pt>
                <c:pt idx="256">
                  <c:v>326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9F-460A-A36A-554DEDA2A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5679636904293355"/>
          <c:h val="0.80623174724366597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List1!$A$2:$A$398</c:f>
              <c:numCache>
                <c:formatCode>m/d/yyyy</c:formatCode>
                <c:ptCount val="397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  <c:pt idx="369">
                  <c:v>44597</c:v>
                </c:pt>
                <c:pt idx="370">
                  <c:v>44598</c:v>
                </c:pt>
                <c:pt idx="371">
                  <c:v>44599</c:v>
                </c:pt>
                <c:pt idx="372">
                  <c:v>44600</c:v>
                </c:pt>
                <c:pt idx="373">
                  <c:v>44601</c:v>
                </c:pt>
                <c:pt idx="374">
                  <c:v>44602</c:v>
                </c:pt>
                <c:pt idx="375">
                  <c:v>44603</c:v>
                </c:pt>
                <c:pt idx="376">
                  <c:v>44604</c:v>
                </c:pt>
                <c:pt idx="377">
                  <c:v>44605</c:v>
                </c:pt>
                <c:pt idx="378">
                  <c:v>44606</c:v>
                </c:pt>
                <c:pt idx="379">
                  <c:v>44607</c:v>
                </c:pt>
                <c:pt idx="380">
                  <c:v>44608</c:v>
                </c:pt>
                <c:pt idx="381">
                  <c:v>44609</c:v>
                </c:pt>
                <c:pt idx="382">
                  <c:v>44610</c:v>
                </c:pt>
                <c:pt idx="383">
                  <c:v>44611</c:v>
                </c:pt>
                <c:pt idx="384">
                  <c:v>44612</c:v>
                </c:pt>
                <c:pt idx="385">
                  <c:v>44613</c:v>
                </c:pt>
                <c:pt idx="386">
                  <c:v>44614</c:v>
                </c:pt>
                <c:pt idx="387">
                  <c:v>44615</c:v>
                </c:pt>
                <c:pt idx="388">
                  <c:v>44616</c:v>
                </c:pt>
                <c:pt idx="389">
                  <c:v>44617</c:v>
                </c:pt>
                <c:pt idx="390">
                  <c:v>44618</c:v>
                </c:pt>
                <c:pt idx="391">
                  <c:v>44619</c:v>
                </c:pt>
                <c:pt idx="392">
                  <c:v>44620</c:v>
                </c:pt>
                <c:pt idx="393">
                  <c:v>44621</c:v>
                </c:pt>
                <c:pt idx="394">
                  <c:v>44622</c:v>
                </c:pt>
                <c:pt idx="395">
                  <c:v>44623</c:v>
                </c:pt>
                <c:pt idx="396">
                  <c:v>44624</c:v>
                </c:pt>
              </c:numCache>
            </c:numRef>
          </c:cat>
          <c:val>
            <c:numRef>
              <c:f>List1!$B$2:$B$398</c:f>
              <c:numCache>
                <c:formatCode>General</c:formatCode>
                <c:ptCount val="397"/>
                <c:pt idx="0">
                  <c:v>18.539652196123999</c:v>
                </c:pt>
                <c:pt idx="1">
                  <c:v>26.588452302808999</c:v>
                </c:pt>
                <c:pt idx="2">
                  <c:v>22.616095959256999</c:v>
                </c:pt>
                <c:pt idx="3">
                  <c:v>21.901191930252999</c:v>
                </c:pt>
                <c:pt idx="4">
                  <c:v>19.438399290075001</c:v>
                </c:pt>
                <c:pt idx="5">
                  <c:v>11.446789387554</c:v>
                </c:pt>
                <c:pt idx="6">
                  <c:v>5.1036465554630004</c:v>
                </c:pt>
                <c:pt idx="7">
                  <c:v>23.648997282515001</c:v>
                </c:pt>
                <c:pt idx="8">
                  <c:v>30.116537907554999</c:v>
                </c:pt>
                <c:pt idx="9">
                  <c:v>27.971903776651001</c:v>
                </c:pt>
                <c:pt idx="10">
                  <c:v>22.662684077651001</c:v>
                </c:pt>
                <c:pt idx="11">
                  <c:v>26.970346568953001</c:v>
                </c:pt>
                <c:pt idx="12">
                  <c:v>11.192359349349999</c:v>
                </c:pt>
                <c:pt idx="13">
                  <c:v>7.4823696664729997</c:v>
                </c:pt>
                <c:pt idx="14">
                  <c:v>31.133250311331999</c:v>
                </c:pt>
                <c:pt idx="15">
                  <c:v>32.573289902280003</c:v>
                </c:pt>
                <c:pt idx="16">
                  <c:v>31.489984153426999</c:v>
                </c:pt>
                <c:pt idx="17">
                  <c:v>29.363339870171998</c:v>
                </c:pt>
                <c:pt idx="18">
                  <c:v>31.770648228919999</c:v>
                </c:pt>
                <c:pt idx="19">
                  <c:v>15.679065743943999</c:v>
                </c:pt>
                <c:pt idx="20">
                  <c:v>7.5954861111109997</c:v>
                </c:pt>
                <c:pt idx="21">
                  <c:v>40.583061853033001</c:v>
                </c:pt>
                <c:pt idx="22">
                  <c:v>46.545421519877998</c:v>
                </c:pt>
                <c:pt idx="23">
                  <c:v>38.212798971727999</c:v>
                </c:pt>
                <c:pt idx="24">
                  <c:v>47.778590472594999</c:v>
                </c:pt>
                <c:pt idx="25">
                  <c:v>58.218746436351999</c:v>
                </c:pt>
                <c:pt idx="26">
                  <c:v>20.452727130542002</c:v>
                </c:pt>
                <c:pt idx="27">
                  <c:v>9.6312437547399998</c:v>
                </c:pt>
                <c:pt idx="28">
                  <c:v>62.762016184068997</c:v>
                </c:pt>
                <c:pt idx="29">
                  <c:v>62.145050239043002</c:v>
                </c:pt>
                <c:pt idx="30">
                  <c:v>54.571274425295996</c:v>
                </c:pt>
                <c:pt idx="31">
                  <c:v>45.046735988587997</c:v>
                </c:pt>
                <c:pt idx="32">
                  <c:v>51.711851473472002</c:v>
                </c:pt>
                <c:pt idx="33">
                  <c:v>21.450562761823001</c:v>
                </c:pt>
                <c:pt idx="34">
                  <c:v>10.729884622181</c:v>
                </c:pt>
                <c:pt idx="35">
                  <c:v>49.508406908326002</c:v>
                </c:pt>
                <c:pt idx="36">
                  <c:v>53.676522272561002</c:v>
                </c:pt>
                <c:pt idx="37">
                  <c:v>48.177292436164997</c:v>
                </c:pt>
                <c:pt idx="38">
                  <c:v>46.505619429013997</c:v>
                </c:pt>
                <c:pt idx="39">
                  <c:v>54.610348661071001</c:v>
                </c:pt>
                <c:pt idx="40">
                  <c:v>22.106631989596</c:v>
                </c:pt>
                <c:pt idx="41">
                  <c:v>7.8032539568999999</c:v>
                </c:pt>
                <c:pt idx="42">
                  <c:v>36.542314042035997</c:v>
                </c:pt>
                <c:pt idx="43">
                  <c:v>53.061866205485998</c:v>
                </c:pt>
                <c:pt idx="44">
                  <c:v>33.555943020691998</c:v>
                </c:pt>
                <c:pt idx="45">
                  <c:v>35.668049354011004</c:v>
                </c:pt>
                <c:pt idx="46">
                  <c:v>29.896955161211</c:v>
                </c:pt>
                <c:pt idx="47">
                  <c:v>11.958940969338</c:v>
                </c:pt>
                <c:pt idx="48">
                  <c:v>5.979986976917</c:v>
                </c:pt>
                <c:pt idx="49">
                  <c:v>45.423271410726002</c:v>
                </c:pt>
                <c:pt idx="50">
                  <c:v>32.222766727307999</c:v>
                </c:pt>
                <c:pt idx="51">
                  <c:v>25.652969331200001</c:v>
                </c:pt>
                <c:pt idx="52">
                  <c:v>27.912613097142</c:v>
                </c:pt>
                <c:pt idx="53">
                  <c:v>23.369624986253001</c:v>
                </c:pt>
                <c:pt idx="54">
                  <c:v>11.008972312434</c:v>
                </c:pt>
                <c:pt idx="55">
                  <c:v>6.8902791941119998</c:v>
                </c:pt>
                <c:pt idx="56">
                  <c:v>31.300210754752001</c:v>
                </c:pt>
                <c:pt idx="57">
                  <c:v>33.002836839592</c:v>
                </c:pt>
                <c:pt idx="58">
                  <c:v>24.140526263472001</c:v>
                </c:pt>
                <c:pt idx="59">
                  <c:v>20.827647624929</c:v>
                </c:pt>
                <c:pt idx="60">
                  <c:v>16.771549618264</c:v>
                </c:pt>
                <c:pt idx="61">
                  <c:v>9.4925848308489993</c:v>
                </c:pt>
                <c:pt idx="62">
                  <c:v>14.616250347135001</c:v>
                </c:pt>
                <c:pt idx="63">
                  <c:v>8.1326058347749992</c:v>
                </c:pt>
                <c:pt idx="64">
                  <c:v>26.936430025140002</c:v>
                </c:pt>
                <c:pt idx="65">
                  <c:v>30.324855009286001</c:v>
                </c:pt>
                <c:pt idx="66">
                  <c:v>24.604028909733</c:v>
                </c:pt>
                <c:pt idx="67">
                  <c:v>25.042062839926</c:v>
                </c:pt>
                <c:pt idx="68">
                  <c:v>7.8449831332860001</c:v>
                </c:pt>
                <c:pt idx="69">
                  <c:v>3.9269585705869998</c:v>
                </c:pt>
                <c:pt idx="70">
                  <c:v>11.935453069797999</c:v>
                </c:pt>
                <c:pt idx="71">
                  <c:v>19.359990965337001</c:v>
                </c:pt>
                <c:pt idx="72">
                  <c:v>21.285304952926001</c:v>
                </c:pt>
                <c:pt idx="73">
                  <c:v>16.674170043185999</c:v>
                </c:pt>
                <c:pt idx="74">
                  <c:v>15.933314884231001</c:v>
                </c:pt>
                <c:pt idx="75">
                  <c:v>3.3669183438119998</c:v>
                </c:pt>
                <c:pt idx="76">
                  <c:v>3.375669859487</c:v>
                </c:pt>
                <c:pt idx="77">
                  <c:v>21.141649048624998</c:v>
                </c:pt>
                <c:pt idx="78">
                  <c:v>17.221188950885001</c:v>
                </c:pt>
                <c:pt idx="79">
                  <c:v>20.0673565184</c:v>
                </c:pt>
                <c:pt idx="80">
                  <c:v>13.291862721640999</c:v>
                </c:pt>
                <c:pt idx="81">
                  <c:v>10.819290795488</c:v>
                </c:pt>
                <c:pt idx="82">
                  <c:v>4.5362994683449998</c:v>
                </c:pt>
                <c:pt idx="83">
                  <c:v>0.90992638695500005</c:v>
                </c:pt>
                <c:pt idx="84">
                  <c:v>11.027790030877</c:v>
                </c:pt>
                <c:pt idx="85">
                  <c:v>14.872238178893999</c:v>
                </c:pt>
                <c:pt idx="86">
                  <c:v>7.5253746225549998</c:v>
                </c:pt>
                <c:pt idx="87">
                  <c:v>16.168148746968001</c:v>
                </c:pt>
                <c:pt idx="88">
                  <c:v>11.566265060239999</c:v>
                </c:pt>
                <c:pt idx="89">
                  <c:v>3.8633905115120002</c:v>
                </c:pt>
                <c:pt idx="90">
                  <c:v>4.8399430822690004</c:v>
                </c:pt>
                <c:pt idx="91">
                  <c:v>10.722710701264999</c:v>
                </c:pt>
                <c:pt idx="92">
                  <c:v>10.79436730288</c:v>
                </c:pt>
                <c:pt idx="93">
                  <c:v>8.8830107484430005</c:v>
                </c:pt>
                <c:pt idx="94">
                  <c:v>4.96692031073</c:v>
                </c:pt>
                <c:pt idx="95">
                  <c:v>16.985731985131999</c:v>
                </c:pt>
                <c:pt idx="96">
                  <c:v>8.0064051240990004</c:v>
                </c:pt>
                <c:pt idx="97">
                  <c:v>2.0048517412129998</c:v>
                </c:pt>
                <c:pt idx="98">
                  <c:v>9.0498647547979996</c:v>
                </c:pt>
                <c:pt idx="99">
                  <c:v>16.153947116015001</c:v>
                </c:pt>
                <c:pt idx="100">
                  <c:v>5.0741330843619998</c:v>
                </c:pt>
                <c:pt idx="101">
                  <c:v>8.1543620740609999</c:v>
                </c:pt>
                <c:pt idx="102">
                  <c:v>6.1425061425059999</c:v>
                </c:pt>
                <c:pt idx="103">
                  <c:v>4.0978568208819999</c:v>
                </c:pt>
                <c:pt idx="104">
                  <c:v>1.0252099117289999</c:v>
                </c:pt>
                <c:pt idx="105">
                  <c:v>3.0829308395839998</c:v>
                </c:pt>
                <c:pt idx="106">
                  <c:v>7.2086173871849999</c:v>
                </c:pt>
                <c:pt idx="107">
                  <c:v>4.1301833801420003</c:v>
                </c:pt>
                <c:pt idx="108">
                  <c:v>4.1431885979440004</c:v>
                </c:pt>
                <c:pt idx="109">
                  <c:v>4.1595607503840002</c:v>
                </c:pt>
                <c:pt idx="110">
                  <c:v>1.0403445621180001</c:v>
                </c:pt>
                <c:pt idx="111">
                  <c:v>1.041514779094</c:v>
                </c:pt>
                <c:pt idx="112">
                  <c:v>1.0437868587229999</c:v>
                </c:pt>
                <c:pt idx="113">
                  <c:v>3.1378783758340001</c:v>
                </c:pt>
                <c:pt idx="114">
                  <c:v>7.3476156987049999</c:v>
                </c:pt>
                <c:pt idx="115">
                  <c:v>2.1066823965610002</c:v>
                </c:pt>
                <c:pt idx="116">
                  <c:v>4.2285086050149996</c:v>
                </c:pt>
                <c:pt idx="117">
                  <c:v>0</c:v>
                </c:pt>
                <c:pt idx="118">
                  <c:v>1.0630607645529999</c:v>
                </c:pt>
                <c:pt idx="119">
                  <c:v>4.2686245424560001</c:v>
                </c:pt>
                <c:pt idx="120">
                  <c:v>2.1507688998810002</c:v>
                </c:pt>
                <c:pt idx="121">
                  <c:v>0</c:v>
                </c:pt>
                <c:pt idx="122">
                  <c:v>4.3731619053859996</c:v>
                </c:pt>
                <c:pt idx="123">
                  <c:v>0</c:v>
                </c:pt>
                <c:pt idx="124">
                  <c:v>0</c:v>
                </c:pt>
                <c:pt idx="125">
                  <c:v>1.106610893477</c:v>
                </c:pt>
                <c:pt idx="126">
                  <c:v>0</c:v>
                </c:pt>
                <c:pt idx="127">
                  <c:v>1.122762894931</c:v>
                </c:pt>
                <c:pt idx="128">
                  <c:v>2.2611644997170002</c:v>
                </c:pt>
                <c:pt idx="129">
                  <c:v>1.14108357296</c:v>
                </c:pt>
                <c:pt idx="131">
                  <c:v>1.157045830585</c:v>
                </c:pt>
                <c:pt idx="132">
                  <c:v>1.160267789805</c:v>
                </c:pt>
                <c:pt idx="133">
                  <c:v>1.1675150609439999</c:v>
                </c:pt>
                <c:pt idx="135">
                  <c:v>0</c:v>
                </c:pt>
                <c:pt idx="136">
                  <c:v>2.3851832417019998</c:v>
                </c:pt>
                <c:pt idx="137">
                  <c:v>0</c:v>
                </c:pt>
                <c:pt idx="138">
                  <c:v>0</c:v>
                </c:pt>
                <c:pt idx="139">
                  <c:v>1.208868257537</c:v>
                </c:pt>
                <c:pt idx="141">
                  <c:v>1.2228975334150001</c:v>
                </c:pt>
                <c:pt idx="142">
                  <c:v>2.4612052522119998</c:v>
                </c:pt>
                <c:pt idx="143">
                  <c:v>2.4782840361330001</c:v>
                </c:pt>
                <c:pt idx="145">
                  <c:v>1.2538398846459999</c:v>
                </c:pt>
                <c:pt idx="146">
                  <c:v>1.255792342178</c:v>
                </c:pt>
                <c:pt idx="147">
                  <c:v>0</c:v>
                </c:pt>
                <c:pt idx="148">
                  <c:v>3.8137370809650002</c:v>
                </c:pt>
                <c:pt idx="150">
                  <c:v>1.28925790315</c:v>
                </c:pt>
                <c:pt idx="151">
                  <c:v>1.299156847206</c:v>
                </c:pt>
                <c:pt idx="153">
                  <c:v>1.30507412821</c:v>
                </c:pt>
                <c:pt idx="154">
                  <c:v>0</c:v>
                </c:pt>
                <c:pt idx="155">
                  <c:v>1.321353065539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1.3539311390619999</c:v>
                </c:pt>
                <c:pt idx="160">
                  <c:v>0</c:v>
                </c:pt>
                <c:pt idx="161">
                  <c:v>2.7291459137860001</c:v>
                </c:pt>
                <c:pt idx="162">
                  <c:v>4.1221814584269998</c:v>
                </c:pt>
                <c:pt idx="163">
                  <c:v>1.3843129654749999</c:v>
                </c:pt>
                <c:pt idx="164">
                  <c:v>4.1864359475299997</c:v>
                </c:pt>
                <c:pt idx="165">
                  <c:v>2.8122275654540001</c:v>
                </c:pt>
                <c:pt idx="166">
                  <c:v>1.409165210529</c:v>
                </c:pt>
                <c:pt idx="167">
                  <c:v>2.8221482192240002</c:v>
                </c:pt>
                <c:pt idx="168">
                  <c:v>2.8257767353799998</c:v>
                </c:pt>
                <c:pt idx="169">
                  <c:v>2.8301753293609999</c:v>
                </c:pt>
                <c:pt idx="170">
                  <c:v>5.6985739318729998</c:v>
                </c:pt>
                <c:pt idx="171">
                  <c:v>2.8663972253269998</c:v>
                </c:pt>
                <c:pt idx="172">
                  <c:v>1.442377037357</c:v>
                </c:pt>
                <c:pt idx="173">
                  <c:v>0</c:v>
                </c:pt>
                <c:pt idx="174">
                  <c:v>1.4481210629200001</c:v>
                </c:pt>
                <c:pt idx="175">
                  <c:v>4.3699290614840001</c:v>
                </c:pt>
                <c:pt idx="176">
                  <c:v>1.46466495789</c:v>
                </c:pt>
                <c:pt idx="177">
                  <c:v>0</c:v>
                </c:pt>
                <c:pt idx="178">
                  <c:v>5.9369202226339999</c:v>
                </c:pt>
                <c:pt idx="179">
                  <c:v>2.988911139671</c:v>
                </c:pt>
                <c:pt idx="180">
                  <c:v>1.4973197975620001</c:v>
                </c:pt>
                <c:pt idx="181">
                  <c:v>0</c:v>
                </c:pt>
                <c:pt idx="182">
                  <c:v>0</c:v>
                </c:pt>
                <c:pt idx="183">
                  <c:v>3.044649789158</c:v>
                </c:pt>
                <c:pt idx="184">
                  <c:v>7.6662424679159997</c:v>
                </c:pt>
                <c:pt idx="185">
                  <c:v>0</c:v>
                </c:pt>
                <c:pt idx="186">
                  <c:v>4.662801722128</c:v>
                </c:pt>
                <c:pt idx="187">
                  <c:v>1.5591137997160001</c:v>
                </c:pt>
                <c:pt idx="188">
                  <c:v>0</c:v>
                </c:pt>
                <c:pt idx="189">
                  <c:v>12.563603241409</c:v>
                </c:pt>
                <c:pt idx="190">
                  <c:v>1.5799535493650001</c:v>
                </c:pt>
                <c:pt idx="191">
                  <c:v>4.7696270151669999</c:v>
                </c:pt>
                <c:pt idx="192">
                  <c:v>3.1965221838629998</c:v>
                </c:pt>
                <c:pt idx="193">
                  <c:v>9.6424266773799996</c:v>
                </c:pt>
                <c:pt idx="194">
                  <c:v>4.8317737441409996</c:v>
                </c:pt>
                <c:pt idx="195">
                  <c:v>1.6136059251599999</c:v>
                </c:pt>
                <c:pt idx="196">
                  <c:v>4.8624730537950001</c:v>
                </c:pt>
                <c:pt idx="197">
                  <c:v>3.2578065188699998</c:v>
                </c:pt>
                <c:pt idx="198">
                  <c:v>4.9130392060519998</c:v>
                </c:pt>
                <c:pt idx="199">
                  <c:v>0</c:v>
                </c:pt>
                <c:pt idx="200">
                  <c:v>3.3119162747559998</c:v>
                </c:pt>
                <c:pt idx="201">
                  <c:v>0</c:v>
                </c:pt>
                <c:pt idx="202">
                  <c:v>0</c:v>
                </c:pt>
                <c:pt idx="203">
                  <c:v>3.347168295621</c:v>
                </c:pt>
                <c:pt idx="204">
                  <c:v>3.3646243396919999</c:v>
                </c:pt>
                <c:pt idx="205">
                  <c:v>3.3855841825500002</c:v>
                </c:pt>
                <c:pt idx="206">
                  <c:v>5.1057746311069998</c:v>
                </c:pt>
                <c:pt idx="207">
                  <c:v>1.7127980268559999</c:v>
                </c:pt>
                <c:pt idx="208">
                  <c:v>0</c:v>
                </c:pt>
                <c:pt idx="209">
                  <c:v>3.4360718826230001</c:v>
                </c:pt>
                <c:pt idx="210">
                  <c:v>0</c:v>
                </c:pt>
                <c:pt idx="211">
                  <c:v>1.735628991946</c:v>
                </c:pt>
                <c:pt idx="212">
                  <c:v>3.4897923573540002</c:v>
                </c:pt>
                <c:pt idx="213">
                  <c:v>14.032133585911</c:v>
                </c:pt>
                <c:pt idx="214">
                  <c:v>7.0632692341650003</c:v>
                </c:pt>
                <c:pt idx="215">
                  <c:v>8.8393883143279997</c:v>
                </c:pt>
                <c:pt idx="216">
                  <c:v>1.7694730509250001</c:v>
                </c:pt>
                <c:pt idx="217">
                  <c:v>7.1136404054769997</c:v>
                </c:pt>
                <c:pt idx="218">
                  <c:v>8.9328783520619996</c:v>
                </c:pt>
                <c:pt idx="219">
                  <c:v>1.794075961176</c:v>
                </c:pt>
                <c:pt idx="220">
                  <c:v>5.4033608904730004</c:v>
                </c:pt>
                <c:pt idx="221">
                  <c:v>1.8088088993389999</c:v>
                </c:pt>
                <c:pt idx="222">
                  <c:v>1.8100530345529999</c:v>
                </c:pt>
                <c:pt idx="223">
                  <c:v>3.6224665374649998</c:v>
                </c:pt>
                <c:pt idx="224">
                  <c:v>3.6314776482550002</c:v>
                </c:pt>
                <c:pt idx="225">
                  <c:v>7.2829233654380001</c:v>
                </c:pt>
                <c:pt idx="226">
                  <c:v>5.4729544832609998</c:v>
                </c:pt>
                <c:pt idx="227">
                  <c:v>10.970325270144</c:v>
                </c:pt>
                <c:pt idx="228">
                  <c:v>12.828031080485999</c:v>
                </c:pt>
                <c:pt idx="229">
                  <c:v>3.6658235272550002</c:v>
                </c:pt>
                <c:pt idx="230">
                  <c:v>9.1637190037200007</c:v>
                </c:pt>
                <c:pt idx="231">
                  <c:v>14.691568875911001</c:v>
                </c:pt>
                <c:pt idx="232">
                  <c:v>14.713455455012999</c:v>
                </c:pt>
                <c:pt idx="233">
                  <c:v>12.893718916927</c:v>
                </c:pt>
                <c:pt idx="234">
                  <c:v>9.2239009721990008</c:v>
                </c:pt>
                <c:pt idx="235">
                  <c:v>11.091803157466</c:v>
                </c:pt>
                <c:pt idx="236">
                  <c:v>9.2429984286900009</c:v>
                </c:pt>
                <c:pt idx="237">
                  <c:v>9.2423150150639994</c:v>
                </c:pt>
                <c:pt idx="238">
                  <c:v>7.4024724257900001</c:v>
                </c:pt>
                <c:pt idx="239">
                  <c:v>12.974495848161</c:v>
                </c:pt>
                <c:pt idx="240">
                  <c:v>22.272128287457999</c:v>
                </c:pt>
                <c:pt idx="241">
                  <c:v>35.319267589924003</c:v>
                </c:pt>
                <c:pt idx="242">
                  <c:v>29.805704066615</c:v>
                </c:pt>
                <c:pt idx="243">
                  <c:v>13.045098770033</c:v>
                </c:pt>
                <c:pt idx="244">
                  <c:v>9.3210543976730005</c:v>
                </c:pt>
                <c:pt idx="245">
                  <c:v>18.678321939556</c:v>
                </c:pt>
                <c:pt idx="246">
                  <c:v>28.060460939837998</c:v>
                </c:pt>
                <c:pt idx="247">
                  <c:v>20.605810838656001</c:v>
                </c:pt>
                <c:pt idx="248">
                  <c:v>13.137644983295999</c:v>
                </c:pt>
                <c:pt idx="249">
                  <c:v>16.93161508795</c:v>
                </c:pt>
                <c:pt idx="250">
                  <c:v>7.528561480115</c:v>
                </c:pt>
                <c:pt idx="251">
                  <c:v>9.4140683837919994</c:v>
                </c:pt>
                <c:pt idx="252">
                  <c:v>33.943691187840002</c:v>
                </c:pt>
                <c:pt idx="253">
                  <c:v>49.037173949943998</c:v>
                </c:pt>
                <c:pt idx="254">
                  <c:v>30.239458713689</c:v>
                </c:pt>
                <c:pt idx="255">
                  <c:v>45.427013930949997</c:v>
                </c:pt>
                <c:pt idx="256">
                  <c:v>22.750540325332</c:v>
                </c:pt>
                <c:pt idx="257">
                  <c:v>15.172204521316001</c:v>
                </c:pt>
                <c:pt idx="258">
                  <c:v>22.763487366263998</c:v>
                </c:pt>
                <c:pt idx="259">
                  <c:v>94.982998043349994</c:v>
                </c:pt>
                <c:pt idx="260">
                  <c:v>79.904115061924998</c:v>
                </c:pt>
                <c:pt idx="261">
                  <c:v>76.196281621455995</c:v>
                </c:pt>
                <c:pt idx="262">
                  <c:v>103.002327089612</c:v>
                </c:pt>
                <c:pt idx="263">
                  <c:v>84.086609207482994</c:v>
                </c:pt>
                <c:pt idx="264">
                  <c:v>53.528073562865998</c:v>
                </c:pt>
                <c:pt idx="265">
                  <c:v>34.416826003823999</c:v>
                </c:pt>
                <c:pt idx="266">
                  <c:v>107.236552344842</c:v>
                </c:pt>
                <c:pt idx="267">
                  <c:v>136.12746131871</c:v>
                </c:pt>
                <c:pt idx="268">
                  <c:v>143.953934740882</c:v>
                </c:pt>
                <c:pt idx="269">
                  <c:v>80.733521711549997</c:v>
                </c:pt>
                <c:pt idx="270">
                  <c:v>157.956581203166</c:v>
                </c:pt>
                <c:pt idx="271">
                  <c:v>121.40833670578699</c:v>
                </c:pt>
                <c:pt idx="272">
                  <c:v>61.680801850423997</c:v>
                </c:pt>
                <c:pt idx="273">
                  <c:v>202.636200474747</c:v>
                </c:pt>
                <c:pt idx="274">
                  <c:v>225.95596755503999</c:v>
                </c:pt>
                <c:pt idx="275">
                  <c:v>212.73303937495101</c:v>
                </c:pt>
                <c:pt idx="276">
                  <c:v>174.38818810672501</c:v>
                </c:pt>
                <c:pt idx="277">
                  <c:v>202.03982515784301</c:v>
                </c:pt>
                <c:pt idx="278">
                  <c:v>106.922762884192</c:v>
                </c:pt>
                <c:pt idx="279">
                  <c:v>42.794895736072</c:v>
                </c:pt>
                <c:pt idx="280">
                  <c:v>216.302589785061</c:v>
                </c:pt>
                <c:pt idx="281">
                  <c:v>224.71031908865299</c:v>
                </c:pt>
                <c:pt idx="282">
                  <c:v>246.96681628412901</c:v>
                </c:pt>
                <c:pt idx="283">
                  <c:v>204.00557092135901</c:v>
                </c:pt>
                <c:pt idx="284">
                  <c:v>295.03166673222898</c:v>
                </c:pt>
                <c:pt idx="285">
                  <c:v>157.514422414302</c:v>
                </c:pt>
                <c:pt idx="286">
                  <c:v>80.788177339900997</c:v>
                </c:pt>
                <c:pt idx="287">
                  <c:v>306.318056955396</c:v>
                </c:pt>
                <c:pt idx="288">
                  <c:v>368.57227781630797</c:v>
                </c:pt>
                <c:pt idx="289">
                  <c:v>244.40161344804901</c:v>
                </c:pt>
                <c:pt idx="290">
                  <c:v>295.05582137161002</c:v>
                </c:pt>
                <c:pt idx="291">
                  <c:v>536.60099311228498</c:v>
                </c:pt>
                <c:pt idx="292">
                  <c:v>266.61855504771</c:v>
                </c:pt>
                <c:pt idx="293">
                  <c:v>140.43534958370901</c:v>
                </c:pt>
                <c:pt idx="294">
                  <c:v>334.07796494193798</c:v>
                </c:pt>
                <c:pt idx="295">
                  <c:v>435.69469097950599</c:v>
                </c:pt>
                <c:pt idx="296">
                  <c:v>291.27981066812299</c:v>
                </c:pt>
                <c:pt idx="297">
                  <c:v>438.38285435947301</c:v>
                </c:pt>
                <c:pt idx="298">
                  <c:v>277.33028813801201</c:v>
                </c:pt>
                <c:pt idx="299">
                  <c:v>177.63802678863101</c:v>
                </c:pt>
                <c:pt idx="300">
                  <c:v>116.495329967912</c:v>
                </c:pt>
                <c:pt idx="301">
                  <c:v>359.18065760847202</c:v>
                </c:pt>
                <c:pt idx="302">
                  <c:v>348.55422183723101</c:v>
                </c:pt>
                <c:pt idx="303">
                  <c:v>320.102432778489</c:v>
                </c:pt>
                <c:pt idx="304">
                  <c:v>246.877722916061</c:v>
                </c:pt>
                <c:pt idx="305">
                  <c:v>263.08646357505199</c:v>
                </c:pt>
                <c:pt idx="306">
                  <c:v>152.65898492231099</c:v>
                </c:pt>
                <c:pt idx="307">
                  <c:v>92.121516655150998</c:v>
                </c:pt>
                <c:pt idx="308">
                  <c:v>290.446825079451</c:v>
                </c:pt>
                <c:pt idx="309">
                  <c:v>289.781500518222</c:v>
                </c:pt>
                <c:pt idx="310">
                  <c:v>233.997745112638</c:v>
                </c:pt>
                <c:pt idx="311">
                  <c:v>205.50144493203399</c:v>
                </c:pt>
                <c:pt idx="312">
                  <c:v>196.230646482943</c:v>
                </c:pt>
                <c:pt idx="313">
                  <c:v>129.59523089550299</c:v>
                </c:pt>
                <c:pt idx="314">
                  <c:v>84.324324324323996</c:v>
                </c:pt>
                <c:pt idx="315">
                  <c:v>204.099357304151</c:v>
                </c:pt>
                <c:pt idx="316">
                  <c:v>292.21274832631798</c:v>
                </c:pt>
                <c:pt idx="317">
                  <c:v>177.44479495268101</c:v>
                </c:pt>
                <c:pt idx="318">
                  <c:v>156.28439357252901</c:v>
                </c:pt>
                <c:pt idx="319">
                  <c:v>166.07617360495999</c:v>
                </c:pt>
                <c:pt idx="320">
                  <c:v>102.034026129583</c:v>
                </c:pt>
                <c:pt idx="321">
                  <c:v>66.616334325175998</c:v>
                </c:pt>
                <c:pt idx="322">
                  <c:v>176.25666540237799</c:v>
                </c:pt>
                <c:pt idx="323">
                  <c:v>177.14990469783601</c:v>
                </c:pt>
                <c:pt idx="324">
                  <c:v>105.67021898466599</c:v>
                </c:pt>
                <c:pt idx="325">
                  <c:v>131.058637442096</c:v>
                </c:pt>
                <c:pt idx="326">
                  <c:v>36.423238025860002</c:v>
                </c:pt>
                <c:pt idx="327">
                  <c:v>43.345348359719999</c:v>
                </c:pt>
                <c:pt idx="328">
                  <c:v>34.270830953413999</c:v>
                </c:pt>
                <c:pt idx="329">
                  <c:v>96.403240985148997</c:v>
                </c:pt>
                <c:pt idx="330">
                  <c:v>186.83397149051899</c:v>
                </c:pt>
                <c:pt idx="331">
                  <c:v>169.27536231884</c:v>
                </c:pt>
                <c:pt idx="332">
                  <c:v>100.30558212227901</c:v>
                </c:pt>
                <c:pt idx="333">
                  <c:v>141.01388986815201</c:v>
                </c:pt>
                <c:pt idx="334">
                  <c:v>16.512939067253999</c:v>
                </c:pt>
                <c:pt idx="335">
                  <c:v>49.659477866061003</c:v>
                </c:pt>
                <c:pt idx="336">
                  <c:v>114.236755676138</c:v>
                </c:pt>
                <c:pt idx="337">
                  <c:v>122.155688622754</c:v>
                </c:pt>
                <c:pt idx="338">
                  <c:v>118.11213421395099</c:v>
                </c:pt>
                <c:pt idx="339">
                  <c:v>130.655698040164</c:v>
                </c:pt>
                <c:pt idx="340">
                  <c:v>87.270611621536005</c:v>
                </c:pt>
                <c:pt idx="341">
                  <c:v>51.006776614606999</c:v>
                </c:pt>
                <c:pt idx="342">
                  <c:v>34.071550255536003</c:v>
                </c:pt>
                <c:pt idx="343">
                  <c:v>105.178191424308</c:v>
                </c:pt>
                <c:pt idx="344">
                  <c:v>159.842616500676</c:v>
                </c:pt>
                <c:pt idx="345">
                  <c:v>133.475047581382</c:v>
                </c:pt>
                <c:pt idx="346">
                  <c:v>138.95436837795501</c:v>
                </c:pt>
                <c:pt idx="347">
                  <c:v>189.08294770363699</c:v>
                </c:pt>
                <c:pt idx="348">
                  <c:v>122.151867178541</c:v>
                </c:pt>
                <c:pt idx="349">
                  <c:v>104.929172808354</c:v>
                </c:pt>
                <c:pt idx="350">
                  <c:v>271.30225080385799</c:v>
                </c:pt>
                <c:pt idx="351">
                  <c:v>348.40566537908001</c:v>
                </c:pt>
                <c:pt idx="352">
                  <c:v>403.34855403348502</c:v>
                </c:pt>
                <c:pt idx="353">
                  <c:v>420.69299609902799</c:v>
                </c:pt>
                <c:pt idx="354">
                  <c:v>361.92823040197101</c:v>
                </c:pt>
                <c:pt idx="355">
                  <c:v>229.11571630840501</c:v>
                </c:pt>
                <c:pt idx="356">
                  <c:v>214.127238016614</c:v>
                </c:pt>
                <c:pt idx="357">
                  <c:v>461.19963725871202</c:v>
                </c:pt>
                <c:pt idx="358">
                  <c:v>457.84448895710301</c:v>
                </c:pt>
                <c:pt idx="359">
                  <c:v>585.19253879512996</c:v>
                </c:pt>
                <c:pt idx="360">
                  <c:v>1148.52108244178</c:v>
                </c:pt>
                <c:pt idx="361">
                  <c:v>821.46336326057701</c:v>
                </c:pt>
                <c:pt idx="362">
                  <c:v>311.436036844466</c:v>
                </c:pt>
                <c:pt idx="363">
                  <c:v>333.26280152348698</c:v>
                </c:pt>
                <c:pt idx="364">
                  <c:v>790.618698928154</c:v>
                </c:pt>
                <c:pt idx="365">
                  <c:v>972.42148892077103</c:v>
                </c:pt>
                <c:pt idx="366">
                  <c:v>816.94563452992304</c:v>
                </c:pt>
                <c:pt idx="367">
                  <c:v>799.53094184744896</c:v>
                </c:pt>
                <c:pt idx="368">
                  <c:v>667.37853710624597</c:v>
                </c:pt>
                <c:pt idx="369">
                  <c:v>392.59674705552402</c:v>
                </c:pt>
                <c:pt idx="370">
                  <c:v>154.97661990647899</c:v>
                </c:pt>
                <c:pt idx="371">
                  <c:v>714.36215753424597</c:v>
                </c:pt>
                <c:pt idx="372">
                  <c:v>806.43000669792298</c:v>
                </c:pt>
                <c:pt idx="373">
                  <c:v>625.553735871345</c:v>
                </c:pt>
                <c:pt idx="374">
                  <c:v>548.66733008794802</c:v>
                </c:pt>
                <c:pt idx="375">
                  <c:v>493.55412913317798</c:v>
                </c:pt>
                <c:pt idx="376">
                  <c:v>183.51594969503901</c:v>
                </c:pt>
                <c:pt idx="377">
                  <c:v>99.913588248001005</c:v>
                </c:pt>
                <c:pt idx="378">
                  <c:v>467.9596418621</c:v>
                </c:pt>
                <c:pt idx="379">
                  <c:v>647.52099701977704</c:v>
                </c:pt>
                <c:pt idx="380">
                  <c:v>445.289166440401</c:v>
                </c:pt>
                <c:pt idx="381">
                  <c:v>334.44816053511698</c:v>
                </c:pt>
                <c:pt idx="382">
                  <c:v>310.71983428275502</c:v>
                </c:pt>
                <c:pt idx="383">
                  <c:v>144.559910536508</c:v>
                </c:pt>
                <c:pt idx="384">
                  <c:v>90.060586212542006</c:v>
                </c:pt>
                <c:pt idx="385">
                  <c:v>344.45993602886898</c:v>
                </c:pt>
                <c:pt idx="386">
                  <c:v>358.73702659035501</c:v>
                </c:pt>
                <c:pt idx="387">
                  <c:v>211.13822698730399</c:v>
                </c:pt>
                <c:pt idx="388">
                  <c:v>222.40527182866501</c:v>
                </c:pt>
                <c:pt idx="389">
                  <c:v>211.87606625942399</c:v>
                </c:pt>
                <c:pt idx="390">
                  <c:v>101.869441920651</c:v>
                </c:pt>
                <c:pt idx="391">
                  <c:v>57.849646015261001</c:v>
                </c:pt>
                <c:pt idx="392">
                  <c:v>275.75557026251897</c:v>
                </c:pt>
                <c:pt idx="393">
                  <c:v>309.21288755142001</c:v>
                </c:pt>
                <c:pt idx="394">
                  <c:v>218.358716382431</c:v>
                </c:pt>
                <c:pt idx="395">
                  <c:v>179.88100179880999</c:v>
                </c:pt>
                <c:pt idx="396">
                  <c:v>163.520966713782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0B-4754-90A8-6FC4E50C7F8C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 - bez posilující dávky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List1!$A$2:$A$398</c:f>
              <c:numCache>
                <c:formatCode>m/d/yyyy</c:formatCode>
                <c:ptCount val="397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  <c:pt idx="369">
                  <c:v>44597</c:v>
                </c:pt>
                <c:pt idx="370">
                  <c:v>44598</c:v>
                </c:pt>
                <c:pt idx="371">
                  <c:v>44599</c:v>
                </c:pt>
                <c:pt idx="372">
                  <c:v>44600</c:v>
                </c:pt>
                <c:pt idx="373">
                  <c:v>44601</c:v>
                </c:pt>
                <c:pt idx="374">
                  <c:v>44602</c:v>
                </c:pt>
                <c:pt idx="375">
                  <c:v>44603</c:v>
                </c:pt>
                <c:pt idx="376">
                  <c:v>44604</c:v>
                </c:pt>
                <c:pt idx="377">
                  <c:v>44605</c:v>
                </c:pt>
                <c:pt idx="378">
                  <c:v>44606</c:v>
                </c:pt>
                <c:pt idx="379">
                  <c:v>44607</c:v>
                </c:pt>
                <c:pt idx="380">
                  <c:v>44608</c:v>
                </c:pt>
                <c:pt idx="381">
                  <c:v>44609</c:v>
                </c:pt>
                <c:pt idx="382">
                  <c:v>44610</c:v>
                </c:pt>
                <c:pt idx="383">
                  <c:v>44611</c:v>
                </c:pt>
                <c:pt idx="384">
                  <c:v>44612</c:v>
                </c:pt>
                <c:pt idx="385">
                  <c:v>44613</c:v>
                </c:pt>
                <c:pt idx="386">
                  <c:v>44614</c:v>
                </c:pt>
                <c:pt idx="387">
                  <c:v>44615</c:v>
                </c:pt>
                <c:pt idx="388">
                  <c:v>44616</c:v>
                </c:pt>
                <c:pt idx="389">
                  <c:v>44617</c:v>
                </c:pt>
                <c:pt idx="390">
                  <c:v>44618</c:v>
                </c:pt>
                <c:pt idx="391">
                  <c:v>44619</c:v>
                </c:pt>
                <c:pt idx="392">
                  <c:v>44620</c:v>
                </c:pt>
                <c:pt idx="393">
                  <c:v>44621</c:v>
                </c:pt>
                <c:pt idx="394">
                  <c:v>44622</c:v>
                </c:pt>
                <c:pt idx="395">
                  <c:v>44623</c:v>
                </c:pt>
                <c:pt idx="396">
                  <c:v>44624</c:v>
                </c:pt>
              </c:numCache>
            </c:numRef>
          </c:cat>
          <c:val>
            <c:numRef>
              <c:f>List1!$C$2:$C$398</c:f>
              <c:numCache>
                <c:formatCode>General</c:formatCode>
                <c:ptCount val="3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0.81750106275099998</c:v>
                </c:pt>
                <c:pt idx="9">
                  <c:v>0.81753113771700003</c:v>
                </c:pt>
                <c:pt idx="10">
                  <c:v>1.2263368093160001</c:v>
                </c:pt>
                <c:pt idx="11">
                  <c:v>2.4527638560709999</c:v>
                </c:pt>
                <c:pt idx="12">
                  <c:v>0.40880734545000003</c:v>
                </c:pt>
                <c:pt idx="13">
                  <c:v>0</c:v>
                </c:pt>
                <c:pt idx="14">
                  <c:v>1.2265072752320001</c:v>
                </c:pt>
                <c:pt idx="15">
                  <c:v>2.4530947834929999</c:v>
                </c:pt>
                <c:pt idx="16">
                  <c:v>0.81772835064100002</c:v>
                </c:pt>
                <c:pt idx="17">
                  <c:v>4.0887754935149996</c:v>
                </c:pt>
                <c:pt idx="18">
                  <c:v>2.8622364697989999</c:v>
                </c:pt>
                <c:pt idx="19">
                  <c:v>1.6356238882859999</c:v>
                </c:pt>
                <c:pt idx="20">
                  <c:v>0.40891934883600001</c:v>
                </c:pt>
                <c:pt idx="21">
                  <c:v>3.6804095886930002</c:v>
                </c:pt>
                <c:pt idx="22">
                  <c:v>5.7252688831630003</c:v>
                </c:pt>
                <c:pt idx="23">
                  <c:v>5.7254796111579997</c:v>
                </c:pt>
                <c:pt idx="24">
                  <c:v>4.0897620985380003</c:v>
                </c:pt>
                <c:pt idx="25">
                  <c:v>8.5887814155120008</c:v>
                </c:pt>
                <c:pt idx="26">
                  <c:v>3.6810418166350001</c:v>
                </c:pt>
                <c:pt idx="27">
                  <c:v>4.4991983246620002</c:v>
                </c:pt>
                <c:pt idx="28">
                  <c:v>8.1798252789320003</c:v>
                </c:pt>
                <c:pt idx="29">
                  <c:v>4.9075940928920003</c:v>
                </c:pt>
                <c:pt idx="30">
                  <c:v>7.7698488968849997</c:v>
                </c:pt>
                <c:pt idx="31">
                  <c:v>4.4978921241899998</c:v>
                </c:pt>
                <c:pt idx="32">
                  <c:v>6.5417198181399998</c:v>
                </c:pt>
                <c:pt idx="33">
                  <c:v>3.6793563579269999</c:v>
                </c:pt>
                <c:pt idx="34">
                  <c:v>1.6351090617740001</c:v>
                </c:pt>
                <c:pt idx="35">
                  <c:v>5.7223203191409997</c:v>
                </c:pt>
                <c:pt idx="36">
                  <c:v>6.9478218578469999</c:v>
                </c:pt>
                <c:pt idx="37">
                  <c:v>2.4519319180229999</c:v>
                </c:pt>
                <c:pt idx="38">
                  <c:v>6.129228657004</c:v>
                </c:pt>
                <c:pt idx="39">
                  <c:v>6.5372028126309996</c:v>
                </c:pt>
                <c:pt idx="40">
                  <c:v>2.8597458094510002</c:v>
                </c:pt>
                <c:pt idx="41">
                  <c:v>3.267947157294</c:v>
                </c:pt>
                <c:pt idx="42">
                  <c:v>8.5775203613989994</c:v>
                </c:pt>
                <c:pt idx="43">
                  <c:v>4.4925464570139999</c:v>
                </c:pt>
                <c:pt idx="44">
                  <c:v>3.2669862868249999</c:v>
                </c:pt>
                <c:pt idx="45">
                  <c:v>5.3083107730119998</c:v>
                </c:pt>
                <c:pt idx="46">
                  <c:v>6.1243737827800002</c:v>
                </c:pt>
                <c:pt idx="47">
                  <c:v>1.224754742862</c:v>
                </c:pt>
                <c:pt idx="48">
                  <c:v>1.632846336913</c:v>
                </c:pt>
                <c:pt idx="49">
                  <c:v>5.714402334741</c:v>
                </c:pt>
                <c:pt idx="50">
                  <c:v>5.7138192800579999</c:v>
                </c:pt>
                <c:pt idx="51">
                  <c:v>6.5294396108450004</c:v>
                </c:pt>
                <c:pt idx="52">
                  <c:v>4.080500106093</c:v>
                </c:pt>
                <c:pt idx="53">
                  <c:v>3.2640804269410002</c:v>
                </c:pt>
                <c:pt idx="54">
                  <c:v>3.2637475164919998</c:v>
                </c:pt>
                <c:pt idx="55">
                  <c:v>1.6317139931710001</c:v>
                </c:pt>
                <c:pt idx="56">
                  <c:v>4.07888564844</c:v>
                </c:pt>
                <c:pt idx="57">
                  <c:v>2.447091835278</c:v>
                </c:pt>
                <c:pt idx="58">
                  <c:v>4.893684699894</c:v>
                </c:pt>
                <c:pt idx="59">
                  <c:v>2.0386611704359998</c:v>
                </c:pt>
                <c:pt idx="60">
                  <c:v>1.222967326389</c:v>
                </c:pt>
                <c:pt idx="61">
                  <c:v>3.6682141095810001</c:v>
                </c:pt>
                <c:pt idx="62">
                  <c:v>0.40750460480200001</c:v>
                </c:pt>
                <c:pt idx="63">
                  <c:v>1.222284694551</c:v>
                </c:pt>
                <c:pt idx="64">
                  <c:v>3.666166981685</c:v>
                </c:pt>
                <c:pt idx="65">
                  <c:v>2.8509406067610001</c:v>
                </c:pt>
                <c:pt idx="66">
                  <c:v>4.0720094144849996</c:v>
                </c:pt>
                <c:pt idx="67">
                  <c:v>2.0356234096689998</c:v>
                </c:pt>
                <c:pt idx="68">
                  <c:v>2.035242254885</c:v>
                </c:pt>
                <c:pt idx="69">
                  <c:v>0.813947809666</c:v>
                </c:pt>
                <c:pt idx="70">
                  <c:v>3.6620795729200002</c:v>
                </c:pt>
                <c:pt idx="71">
                  <c:v>2.0341079216289999</c:v>
                </c:pt>
                <c:pt idx="72">
                  <c:v>2.0337356062360001</c:v>
                </c:pt>
                <c:pt idx="73">
                  <c:v>2.4400261896140001</c:v>
                </c:pt>
                <c:pt idx="74">
                  <c:v>2.0329748521009998</c:v>
                </c:pt>
                <c:pt idx="75">
                  <c:v>2.439113626108</c:v>
                </c:pt>
                <c:pt idx="76">
                  <c:v>1.62577834138</c:v>
                </c:pt>
                <c:pt idx="77">
                  <c:v>2.8445802618629998</c:v>
                </c:pt>
                <c:pt idx="78">
                  <c:v>2.8440486251050001</c:v>
                </c:pt>
                <c:pt idx="79">
                  <c:v>4.8746206935769996</c:v>
                </c:pt>
                <c:pt idx="80">
                  <c:v>1.6245699966289999</c:v>
                </c:pt>
                <c:pt idx="81">
                  <c:v>2.0303331776740001</c:v>
                </c:pt>
                <c:pt idx="82">
                  <c:v>0.40599080024799999</c:v>
                </c:pt>
                <c:pt idx="83">
                  <c:v>0.40591664095800001</c:v>
                </c:pt>
                <c:pt idx="84">
                  <c:v>2.8408860317690001</c:v>
                </c:pt>
                <c:pt idx="85">
                  <c:v>2.8403557748489998</c:v>
                </c:pt>
                <c:pt idx="86">
                  <c:v>1.217073101467</c:v>
                </c:pt>
                <c:pt idx="87">
                  <c:v>4.0561533874959999</c:v>
                </c:pt>
                <c:pt idx="88">
                  <c:v>2.4332380315100002</c:v>
                </c:pt>
                <c:pt idx="89">
                  <c:v>0.810974101542</c:v>
                </c:pt>
                <c:pt idx="90">
                  <c:v>1.6220337058600001</c:v>
                </c:pt>
                <c:pt idx="91">
                  <c:v>2.8387201427469999</c:v>
                </c:pt>
                <c:pt idx="92">
                  <c:v>4.4610811227319997</c:v>
                </c:pt>
                <c:pt idx="93">
                  <c:v>3.2446068550430001</c:v>
                </c:pt>
                <c:pt idx="94">
                  <c:v>1.2167917258159999</c:v>
                </c:pt>
                <c:pt idx="95">
                  <c:v>1.622481098095</c:v>
                </c:pt>
                <c:pt idx="96">
                  <c:v>0</c:v>
                </c:pt>
                <c:pt idx="97">
                  <c:v>0</c:v>
                </c:pt>
                <c:pt idx="98">
                  <c:v>2.0284304816300001</c:v>
                </c:pt>
                <c:pt idx="99">
                  <c:v>1.2171224790349999</c:v>
                </c:pt>
                <c:pt idx="100">
                  <c:v>2.434383228722</c:v>
                </c:pt>
                <c:pt idx="101">
                  <c:v>2.4345116369649999</c:v>
                </c:pt>
                <c:pt idx="102">
                  <c:v>0.81154997930499995</c:v>
                </c:pt>
                <c:pt idx="103">
                  <c:v>0.81159279143200003</c:v>
                </c:pt>
                <c:pt idx="104">
                  <c:v>0.40581945092600002</c:v>
                </c:pt>
                <c:pt idx="105">
                  <c:v>3.24672689345</c:v>
                </c:pt>
                <c:pt idx="106">
                  <c:v>1.2175917658319999</c:v>
                </c:pt>
                <c:pt idx="107">
                  <c:v>1.2176560121760001</c:v>
                </c:pt>
                <c:pt idx="108">
                  <c:v>1.6236336108389999</c:v>
                </c:pt>
                <c:pt idx="109">
                  <c:v>0.40592982285200002</c:v>
                </c:pt>
                <c:pt idx="110">
                  <c:v>0.40595124525499998</c:v>
                </c:pt>
                <c:pt idx="111">
                  <c:v>0</c:v>
                </c:pt>
                <c:pt idx="112">
                  <c:v>1.2179872354929999</c:v>
                </c:pt>
                <c:pt idx="113">
                  <c:v>0.81203764606499995</c:v>
                </c:pt>
                <c:pt idx="114">
                  <c:v>0.81208050966099998</c:v>
                </c:pt>
                <c:pt idx="115">
                  <c:v>1.2181900132779999</c:v>
                </c:pt>
                <c:pt idx="116">
                  <c:v>1.6243390970289999</c:v>
                </c:pt>
                <c:pt idx="117">
                  <c:v>0.406107862248</c:v>
                </c:pt>
                <c:pt idx="118">
                  <c:v>0</c:v>
                </c:pt>
                <c:pt idx="119">
                  <c:v>0.81230149382200001</c:v>
                </c:pt>
                <c:pt idx="120">
                  <c:v>0</c:v>
                </c:pt>
                <c:pt idx="121">
                  <c:v>0</c:v>
                </c:pt>
                <c:pt idx="122">
                  <c:v>1.218526476549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0.40620849056899999</c:v>
                </c:pt>
                <c:pt idx="127">
                  <c:v>0.40621509089000002</c:v>
                </c:pt>
                <c:pt idx="128">
                  <c:v>0</c:v>
                </c:pt>
                <c:pt idx="129">
                  <c:v>0</c:v>
                </c:pt>
                <c:pt idx="131">
                  <c:v>0.40624809571199999</c:v>
                </c:pt>
                <c:pt idx="132">
                  <c:v>0.40625634775500002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0.406304216218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0.406376865777</c:v>
                </c:pt>
                <c:pt idx="148">
                  <c:v>0</c:v>
                </c:pt>
                <c:pt idx="150">
                  <c:v>0.40637521436200003</c:v>
                </c:pt>
                <c:pt idx="151">
                  <c:v>0.81269758709999995</c:v>
                </c:pt>
                <c:pt idx="153">
                  <c:v>0.40629761300099998</c:v>
                </c:pt>
                <c:pt idx="154">
                  <c:v>0.81254240455600002</c:v>
                </c:pt>
                <c:pt idx="155">
                  <c:v>0</c:v>
                </c:pt>
                <c:pt idx="156">
                  <c:v>0.40622004127099998</c:v>
                </c:pt>
                <c:pt idx="157">
                  <c:v>1.624774562529</c:v>
                </c:pt>
                <c:pt idx="158">
                  <c:v>0.40616724342400001</c:v>
                </c:pt>
                <c:pt idx="159">
                  <c:v>0</c:v>
                </c:pt>
                <c:pt idx="160">
                  <c:v>0.40611610859500002</c:v>
                </c:pt>
                <c:pt idx="161">
                  <c:v>1.6243588858519999</c:v>
                </c:pt>
                <c:pt idx="162">
                  <c:v>0.40606498664000001</c:v>
                </c:pt>
                <c:pt idx="163">
                  <c:v>1.6241544246020001</c:v>
                </c:pt>
                <c:pt idx="164">
                  <c:v>0.406012229088</c:v>
                </c:pt>
                <c:pt idx="165">
                  <c:v>2.029937518523</c:v>
                </c:pt>
                <c:pt idx="166">
                  <c:v>0</c:v>
                </c:pt>
                <c:pt idx="167">
                  <c:v>0.40593476628300001</c:v>
                </c:pt>
                <c:pt idx="168">
                  <c:v>2.0295502516639998</c:v>
                </c:pt>
                <c:pt idx="169">
                  <c:v>2.029418449849</c:v>
                </c:pt>
                <c:pt idx="170">
                  <c:v>0.81171466605999998</c:v>
                </c:pt>
                <c:pt idx="171">
                  <c:v>2.0291631325399999</c:v>
                </c:pt>
                <c:pt idx="172">
                  <c:v>1.217418828599</c:v>
                </c:pt>
                <c:pt idx="173">
                  <c:v>0.405779929313</c:v>
                </c:pt>
                <c:pt idx="174">
                  <c:v>0</c:v>
                </c:pt>
                <c:pt idx="175">
                  <c:v>2.0286444597709998</c:v>
                </c:pt>
                <c:pt idx="176">
                  <c:v>0.81140511022899997</c:v>
                </c:pt>
                <c:pt idx="177">
                  <c:v>0.81135573486500001</c:v>
                </c:pt>
                <c:pt idx="178">
                  <c:v>0.405651537216</c:v>
                </c:pt>
                <c:pt idx="179">
                  <c:v>0.81125042083599996</c:v>
                </c:pt>
                <c:pt idx="180">
                  <c:v>0.405598887036</c:v>
                </c:pt>
                <c:pt idx="181">
                  <c:v>0.40561698399399998</c:v>
                </c:pt>
                <c:pt idx="182">
                  <c:v>0.81127016513399997</c:v>
                </c:pt>
                <c:pt idx="183">
                  <c:v>1.622606148866</c:v>
                </c:pt>
                <c:pt idx="184">
                  <c:v>1.6226785554909999</c:v>
                </c:pt>
                <c:pt idx="185">
                  <c:v>1.2170582889779999</c:v>
                </c:pt>
                <c:pt idx="186">
                  <c:v>0.81140840213400001</c:v>
                </c:pt>
                <c:pt idx="187">
                  <c:v>0</c:v>
                </c:pt>
                <c:pt idx="188">
                  <c:v>0.811477538301</c:v>
                </c:pt>
                <c:pt idx="189">
                  <c:v>1.217265696641</c:v>
                </c:pt>
                <c:pt idx="190">
                  <c:v>0.81154668625100002</c:v>
                </c:pt>
                <c:pt idx="191">
                  <c:v>1.6231658226200001</c:v>
                </c:pt>
                <c:pt idx="192">
                  <c:v>0.81161584598699998</c:v>
                </c:pt>
                <c:pt idx="193">
                  <c:v>1.2174781158300001</c:v>
                </c:pt>
                <c:pt idx="194">
                  <c:v>0.40584250875599998</c:v>
                </c:pt>
                <c:pt idx="195">
                  <c:v>0.40586062746000001</c:v>
                </c:pt>
                <c:pt idx="196">
                  <c:v>1.2176313012410001</c:v>
                </c:pt>
                <c:pt idx="197">
                  <c:v>0.40589522220699997</c:v>
                </c:pt>
                <c:pt idx="198">
                  <c:v>0</c:v>
                </c:pt>
                <c:pt idx="199">
                  <c:v>1.217789468556</c:v>
                </c:pt>
                <c:pt idx="200">
                  <c:v>0.40594630142299998</c:v>
                </c:pt>
                <c:pt idx="201">
                  <c:v>0.40596442939600003</c:v>
                </c:pt>
                <c:pt idx="202">
                  <c:v>0.81196511797799997</c:v>
                </c:pt>
                <c:pt idx="203">
                  <c:v>1.624002760804</c:v>
                </c:pt>
                <c:pt idx="204">
                  <c:v>1.2180564690969999</c:v>
                </c:pt>
                <c:pt idx="205">
                  <c:v>1.6241412353210001</c:v>
                </c:pt>
                <c:pt idx="206">
                  <c:v>0.40605344475400001</c:v>
                </c:pt>
                <c:pt idx="207">
                  <c:v>1.218209800091</c:v>
                </c:pt>
                <c:pt idx="208">
                  <c:v>0.40608807238099998</c:v>
                </c:pt>
                <c:pt idx="209">
                  <c:v>0</c:v>
                </c:pt>
                <c:pt idx="210">
                  <c:v>0.40612270591400002</c:v>
                </c:pt>
                <c:pt idx="211">
                  <c:v>2.4368352008960001</c:v>
                </c:pt>
                <c:pt idx="212">
                  <c:v>2.0305145730029999</c:v>
                </c:pt>
                <c:pt idx="213">
                  <c:v>1.6242665421389999</c:v>
                </c:pt>
                <c:pt idx="214">
                  <c:v>3.2482429036039999</c:v>
                </c:pt>
                <c:pt idx="215">
                  <c:v>1.623976387383</c:v>
                </c:pt>
                <c:pt idx="216">
                  <c:v>0.81191567443799995</c:v>
                </c:pt>
                <c:pt idx="217">
                  <c:v>1.2177647522049999</c:v>
                </c:pt>
                <c:pt idx="218">
                  <c:v>2.8411858297879999</c:v>
                </c:pt>
                <c:pt idx="219">
                  <c:v>0.40584745006</c:v>
                </c:pt>
                <c:pt idx="220">
                  <c:v>1.6232514538239999</c:v>
                </c:pt>
                <c:pt idx="221">
                  <c:v>1.623106544771</c:v>
                </c:pt>
                <c:pt idx="222">
                  <c:v>1.2172212461909999</c:v>
                </c:pt>
                <c:pt idx="223">
                  <c:v>1.217112603201</c:v>
                </c:pt>
                <c:pt idx="224">
                  <c:v>2.839664432797</c:v>
                </c:pt>
                <c:pt idx="225">
                  <c:v>2.4337808785939998</c:v>
                </c:pt>
                <c:pt idx="226">
                  <c:v>2.0279779842710002</c:v>
                </c:pt>
                <c:pt idx="227">
                  <c:v>4.4611534920690001</c:v>
                </c:pt>
                <c:pt idx="228">
                  <c:v>1.216579546053</c:v>
                </c:pt>
                <c:pt idx="229">
                  <c:v>1.216471017578</c:v>
                </c:pt>
                <c:pt idx="230">
                  <c:v>1.621810102255</c:v>
                </c:pt>
                <c:pt idx="231">
                  <c:v>3.2466214845170001</c:v>
                </c:pt>
                <c:pt idx="232">
                  <c:v>4.062629496315</c:v>
                </c:pt>
                <c:pt idx="233">
                  <c:v>3.253288871718</c:v>
                </c:pt>
                <c:pt idx="234">
                  <c:v>3.257992262268</c:v>
                </c:pt>
                <c:pt idx="235">
                  <c:v>2.8537881999930002</c:v>
                </c:pt>
                <c:pt idx="236">
                  <c:v>1.6308956879109999</c:v>
                </c:pt>
                <c:pt idx="237">
                  <c:v>1.631081896622</c:v>
                </c:pt>
                <c:pt idx="238">
                  <c:v>4.9026016472740004</c:v>
                </c:pt>
                <c:pt idx="239">
                  <c:v>4.0857016784060001</c:v>
                </c:pt>
                <c:pt idx="240">
                  <c:v>4.0979911647309999</c:v>
                </c:pt>
                <c:pt idx="241">
                  <c:v>7.3985778289280004</c:v>
                </c:pt>
                <c:pt idx="242">
                  <c:v>1.653678400892</c:v>
                </c:pt>
                <c:pt idx="243">
                  <c:v>2.8946671959770001</c:v>
                </c:pt>
                <c:pt idx="244">
                  <c:v>4.1359913971370004</c:v>
                </c:pt>
                <c:pt idx="245">
                  <c:v>4.1531688678460004</c:v>
                </c:pt>
                <c:pt idx="246">
                  <c:v>5.0069680305090003</c:v>
                </c:pt>
                <c:pt idx="247">
                  <c:v>5.4565220128679996</c:v>
                </c:pt>
                <c:pt idx="248">
                  <c:v>8.0170806011959996</c:v>
                </c:pt>
                <c:pt idx="249">
                  <c:v>6.8224167558550004</c:v>
                </c:pt>
                <c:pt idx="250">
                  <c:v>2.5610052799390002</c:v>
                </c:pt>
                <c:pt idx="251">
                  <c:v>2.1350641586769998</c:v>
                </c:pt>
                <c:pt idx="252">
                  <c:v>9.4425869254499997</c:v>
                </c:pt>
                <c:pt idx="253">
                  <c:v>14.246551686921</c:v>
                </c:pt>
                <c:pt idx="254">
                  <c:v>13.900472616068001</c:v>
                </c:pt>
                <c:pt idx="255">
                  <c:v>10.062562891018</c:v>
                </c:pt>
                <c:pt idx="256">
                  <c:v>11.044451709239</c:v>
                </c:pt>
                <c:pt idx="257">
                  <c:v>6.1940050879320001</c:v>
                </c:pt>
                <c:pt idx="258">
                  <c:v>7.0840343575659999</c:v>
                </c:pt>
                <c:pt idx="259">
                  <c:v>17.819753196417999</c:v>
                </c:pt>
                <c:pt idx="260">
                  <c:v>25.114022145185</c:v>
                </c:pt>
                <c:pt idx="261">
                  <c:v>19.898607549712001</c:v>
                </c:pt>
                <c:pt idx="262">
                  <c:v>29.239231739186</c:v>
                </c:pt>
                <c:pt idx="263">
                  <c:v>25.47947743908</c:v>
                </c:pt>
                <c:pt idx="264">
                  <c:v>20.427112349116999</c:v>
                </c:pt>
                <c:pt idx="265">
                  <c:v>12.086108877246</c:v>
                </c:pt>
                <c:pt idx="266">
                  <c:v>50.182909670762001</c:v>
                </c:pt>
                <c:pt idx="267">
                  <c:v>45.928465231677997</c:v>
                </c:pt>
                <c:pt idx="268">
                  <c:v>37.477837624865998</c:v>
                </c:pt>
                <c:pt idx="269">
                  <c:v>24.067504536724002</c:v>
                </c:pt>
                <c:pt idx="270">
                  <c:v>50.086557351539</c:v>
                </c:pt>
                <c:pt idx="271">
                  <c:v>33.122260107160002</c:v>
                </c:pt>
                <c:pt idx="272">
                  <c:v>28.295857584021</c:v>
                </c:pt>
                <c:pt idx="273">
                  <c:v>85.092568910224003</c:v>
                </c:pt>
                <c:pt idx="274">
                  <c:v>70.019317386143996</c:v>
                </c:pt>
                <c:pt idx="275">
                  <c:v>66.300007534090994</c:v>
                </c:pt>
                <c:pt idx="276">
                  <c:v>70.342127798392994</c:v>
                </c:pt>
                <c:pt idx="277">
                  <c:v>84.183832546923995</c:v>
                </c:pt>
                <c:pt idx="278">
                  <c:v>47.943634961332002</c:v>
                </c:pt>
                <c:pt idx="279">
                  <c:v>29.229845760366999</c:v>
                </c:pt>
                <c:pt idx="280">
                  <c:v>95.317338276493999</c:v>
                </c:pt>
                <c:pt idx="281">
                  <c:v>101.567111399445</c:v>
                </c:pt>
                <c:pt idx="282">
                  <c:v>108.123228204562</c:v>
                </c:pt>
                <c:pt idx="283">
                  <c:v>73.986225505663</c:v>
                </c:pt>
                <c:pt idx="284">
                  <c:v>103.098497865971</c:v>
                </c:pt>
                <c:pt idx="285">
                  <c:v>77.769136762580999</c:v>
                </c:pt>
                <c:pt idx="286">
                  <c:v>43.389015903743001</c:v>
                </c:pt>
                <c:pt idx="287">
                  <c:v>105.474579504269</c:v>
                </c:pt>
                <c:pt idx="288">
                  <c:v>137.61572231194401</c:v>
                </c:pt>
                <c:pt idx="289">
                  <c:v>90.603969479567994</c:v>
                </c:pt>
                <c:pt idx="290">
                  <c:v>120.369517139697</c:v>
                </c:pt>
                <c:pt idx="291">
                  <c:v>144.02894630530599</c:v>
                </c:pt>
                <c:pt idx="292">
                  <c:v>94.546266009736001</c:v>
                </c:pt>
                <c:pt idx="293">
                  <c:v>65.270696985198995</c:v>
                </c:pt>
                <c:pt idx="294">
                  <c:v>142.39351634855501</c:v>
                </c:pt>
                <c:pt idx="295">
                  <c:v>161.35998272428401</c:v>
                </c:pt>
                <c:pt idx="296">
                  <c:v>112.771697941613</c:v>
                </c:pt>
                <c:pt idx="297">
                  <c:v>163.19719251747</c:v>
                </c:pt>
                <c:pt idx="298">
                  <c:v>128.43404441938401</c:v>
                </c:pt>
                <c:pt idx="299">
                  <c:v>88.008247630062996</c:v>
                </c:pt>
                <c:pt idx="300">
                  <c:v>71.865347033977997</c:v>
                </c:pt>
                <c:pt idx="301">
                  <c:v>151.59042559967301</c:v>
                </c:pt>
                <c:pt idx="302">
                  <c:v>121.733641639346</c:v>
                </c:pt>
                <c:pt idx="303">
                  <c:v>123.083736014691</c:v>
                </c:pt>
                <c:pt idx="304">
                  <c:v>99.011861621022007</c:v>
                </c:pt>
                <c:pt idx="305">
                  <c:v>121.064556491156</c:v>
                </c:pt>
                <c:pt idx="306">
                  <c:v>71.285031501193998</c:v>
                </c:pt>
                <c:pt idx="307">
                  <c:v>51.723199215984998</c:v>
                </c:pt>
                <c:pt idx="308">
                  <c:v>140.995219918153</c:v>
                </c:pt>
                <c:pt idx="309">
                  <c:v>121.10076418758</c:v>
                </c:pt>
                <c:pt idx="310">
                  <c:v>97.326346524108999</c:v>
                </c:pt>
                <c:pt idx="311">
                  <c:v>90.792756596771994</c:v>
                </c:pt>
                <c:pt idx="312">
                  <c:v>85.498816170237006</c:v>
                </c:pt>
                <c:pt idx="313">
                  <c:v>65.344121231699006</c:v>
                </c:pt>
                <c:pt idx="314">
                  <c:v>56.698525838328003</c:v>
                </c:pt>
                <c:pt idx="315">
                  <c:v>79.563368133012006</c:v>
                </c:pt>
                <c:pt idx="316">
                  <c:v>104.440604102487</c:v>
                </c:pt>
                <c:pt idx="317">
                  <c:v>60.037694552528997</c:v>
                </c:pt>
                <c:pt idx="318">
                  <c:v>56.227374258645</c:v>
                </c:pt>
                <c:pt idx="319">
                  <c:v>61.965644364262999</c:v>
                </c:pt>
                <c:pt idx="320">
                  <c:v>44.872349972839999</c:v>
                </c:pt>
                <c:pt idx="321">
                  <c:v>32.364247768049999</c:v>
                </c:pt>
                <c:pt idx="322">
                  <c:v>80.539053466767001</c:v>
                </c:pt>
                <c:pt idx="323">
                  <c:v>76.520338300443001</c:v>
                </c:pt>
                <c:pt idx="324">
                  <c:v>39.818945691833001</c:v>
                </c:pt>
                <c:pt idx="325">
                  <c:v>62.803823692538003</c:v>
                </c:pt>
                <c:pt idx="326">
                  <c:v>20.394677804880001</c:v>
                </c:pt>
                <c:pt idx="327">
                  <c:v>13.870417662753001</c:v>
                </c:pt>
                <c:pt idx="328">
                  <c:v>19.587519485501002</c:v>
                </c:pt>
                <c:pt idx="329">
                  <c:v>70.732409425504002</c:v>
                </c:pt>
                <c:pt idx="330">
                  <c:v>78.798938287989003</c:v>
                </c:pt>
                <c:pt idx="331">
                  <c:v>33.486253892777</c:v>
                </c:pt>
                <c:pt idx="332">
                  <c:v>59.901457883368998</c:v>
                </c:pt>
                <c:pt idx="333">
                  <c:v>48.178514073197</c:v>
                </c:pt>
                <c:pt idx="334">
                  <c:v>14.379604645458</c:v>
                </c:pt>
                <c:pt idx="335">
                  <c:v>29.6662965443</c:v>
                </c:pt>
                <c:pt idx="336">
                  <c:v>93.240492036063998</c:v>
                </c:pt>
                <c:pt idx="337">
                  <c:v>76.135105204872005</c:v>
                </c:pt>
                <c:pt idx="338">
                  <c:v>54.279310827846999</c:v>
                </c:pt>
                <c:pt idx="339">
                  <c:v>48.826391108270002</c:v>
                </c:pt>
                <c:pt idx="340">
                  <c:v>57.247226235585003</c:v>
                </c:pt>
                <c:pt idx="341">
                  <c:v>33.770216494468002</c:v>
                </c:pt>
                <c:pt idx="342">
                  <c:v>21.048585626561</c:v>
                </c:pt>
                <c:pt idx="343">
                  <c:v>54.512024983137998</c:v>
                </c:pt>
                <c:pt idx="344">
                  <c:v>92.427481771245994</c:v>
                </c:pt>
                <c:pt idx="345">
                  <c:v>113.374400060466</c:v>
                </c:pt>
                <c:pt idx="346">
                  <c:v>87.908727807822999</c:v>
                </c:pt>
                <c:pt idx="347">
                  <c:v>87.390519099683004</c:v>
                </c:pt>
                <c:pt idx="348">
                  <c:v>82.850041425019995</c:v>
                </c:pt>
                <c:pt idx="349">
                  <c:v>55.685814771395002</c:v>
                </c:pt>
                <c:pt idx="350">
                  <c:v>191.86870277078</c:v>
                </c:pt>
                <c:pt idx="351">
                  <c:v>214.113658667142</c:v>
                </c:pt>
                <c:pt idx="352">
                  <c:v>251.785981915371</c:v>
                </c:pt>
                <c:pt idx="353">
                  <c:v>244.74503207872101</c:v>
                </c:pt>
                <c:pt idx="354">
                  <c:v>200.48849989822901</c:v>
                </c:pt>
                <c:pt idx="355">
                  <c:v>139.70753196957</c:v>
                </c:pt>
                <c:pt idx="356">
                  <c:v>156.27713144643101</c:v>
                </c:pt>
                <c:pt idx="357">
                  <c:v>298.30173735046299</c:v>
                </c:pt>
                <c:pt idx="358">
                  <c:v>278.36129018905802</c:v>
                </c:pt>
                <c:pt idx="359">
                  <c:v>333.48618116636698</c:v>
                </c:pt>
                <c:pt idx="360">
                  <c:v>589.76000335806395</c:v>
                </c:pt>
                <c:pt idx="361">
                  <c:v>428.638119085006</c:v>
                </c:pt>
                <c:pt idx="362">
                  <c:v>160.56997022543499</c:v>
                </c:pt>
                <c:pt idx="363">
                  <c:v>217.25008253373201</c:v>
                </c:pt>
                <c:pt idx="364">
                  <c:v>401.65374234180098</c:v>
                </c:pt>
                <c:pt idx="365">
                  <c:v>498.94082604815202</c:v>
                </c:pt>
                <c:pt idx="366">
                  <c:v>373.47264798583802</c:v>
                </c:pt>
                <c:pt idx="367">
                  <c:v>366.16544611517901</c:v>
                </c:pt>
                <c:pt idx="368">
                  <c:v>293.07621070981003</c:v>
                </c:pt>
                <c:pt idx="369">
                  <c:v>208.265183731327</c:v>
                </c:pt>
                <c:pt idx="370">
                  <c:v>127.638684339715</c:v>
                </c:pt>
                <c:pt idx="371">
                  <c:v>390.37298662671799</c:v>
                </c:pt>
                <c:pt idx="372">
                  <c:v>331.26021477069497</c:v>
                </c:pt>
                <c:pt idx="373">
                  <c:v>280.51879475924801</c:v>
                </c:pt>
                <c:pt idx="374">
                  <c:v>244.94389460792399</c:v>
                </c:pt>
                <c:pt idx="375">
                  <c:v>243.964647304745</c:v>
                </c:pt>
                <c:pt idx="376">
                  <c:v>130.92781217406699</c:v>
                </c:pt>
                <c:pt idx="377">
                  <c:v>114.347884009059</c:v>
                </c:pt>
                <c:pt idx="378">
                  <c:v>255.942312828273</c:v>
                </c:pt>
                <c:pt idx="379">
                  <c:v>225.20262662073401</c:v>
                </c:pt>
                <c:pt idx="380">
                  <c:v>160.868690931027</c:v>
                </c:pt>
                <c:pt idx="381">
                  <c:v>190.38659678358599</c:v>
                </c:pt>
                <c:pt idx="382">
                  <c:v>145.01714349952201</c:v>
                </c:pt>
                <c:pt idx="383">
                  <c:v>82.109193980157997</c:v>
                </c:pt>
                <c:pt idx="384">
                  <c:v>48.380926663516</c:v>
                </c:pt>
                <c:pt idx="385">
                  <c:v>181.430937919066</c:v>
                </c:pt>
                <c:pt idx="386">
                  <c:v>132.04672422549501</c:v>
                </c:pt>
                <c:pt idx="387">
                  <c:v>99.486738869920998</c:v>
                </c:pt>
                <c:pt idx="388">
                  <c:v>115.537532707316</c:v>
                </c:pt>
                <c:pt idx="389">
                  <c:v>92.047546535148001</c:v>
                </c:pt>
                <c:pt idx="390">
                  <c:v>64.802919542059001</c:v>
                </c:pt>
                <c:pt idx="391">
                  <c:v>46.625878499782999</c:v>
                </c:pt>
                <c:pt idx="392">
                  <c:v>163.93815888339799</c:v>
                </c:pt>
                <c:pt idx="393">
                  <c:v>118.522570572213</c:v>
                </c:pt>
                <c:pt idx="394">
                  <c:v>101.5390583108</c:v>
                </c:pt>
                <c:pt idx="395">
                  <c:v>101.651552184937</c:v>
                </c:pt>
                <c:pt idx="396">
                  <c:v>101.835324271133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A0B-4754-90A8-6FC4E50C7F8C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Ukončené očkování - s posilující dávkou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70AD47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List1!$A$2:$A$398</c:f>
              <c:numCache>
                <c:formatCode>m/d/yyyy</c:formatCode>
                <c:ptCount val="397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  <c:pt idx="369">
                  <c:v>44597</c:v>
                </c:pt>
                <c:pt idx="370">
                  <c:v>44598</c:v>
                </c:pt>
                <c:pt idx="371">
                  <c:v>44599</c:v>
                </c:pt>
                <c:pt idx="372">
                  <c:v>44600</c:v>
                </c:pt>
                <c:pt idx="373">
                  <c:v>44601</c:v>
                </c:pt>
                <c:pt idx="374">
                  <c:v>44602</c:v>
                </c:pt>
                <c:pt idx="375">
                  <c:v>44603</c:v>
                </c:pt>
                <c:pt idx="376">
                  <c:v>44604</c:v>
                </c:pt>
                <c:pt idx="377">
                  <c:v>44605</c:v>
                </c:pt>
                <c:pt idx="378">
                  <c:v>44606</c:v>
                </c:pt>
                <c:pt idx="379">
                  <c:v>44607</c:v>
                </c:pt>
                <c:pt idx="380">
                  <c:v>44608</c:v>
                </c:pt>
                <c:pt idx="381">
                  <c:v>44609</c:v>
                </c:pt>
                <c:pt idx="382">
                  <c:v>44610</c:v>
                </c:pt>
                <c:pt idx="383">
                  <c:v>44611</c:v>
                </c:pt>
                <c:pt idx="384">
                  <c:v>44612</c:v>
                </c:pt>
                <c:pt idx="385">
                  <c:v>44613</c:v>
                </c:pt>
                <c:pt idx="386">
                  <c:v>44614</c:v>
                </c:pt>
                <c:pt idx="387">
                  <c:v>44615</c:v>
                </c:pt>
                <c:pt idx="388">
                  <c:v>44616</c:v>
                </c:pt>
                <c:pt idx="389">
                  <c:v>44617</c:v>
                </c:pt>
                <c:pt idx="390">
                  <c:v>44618</c:v>
                </c:pt>
                <c:pt idx="391">
                  <c:v>44619</c:v>
                </c:pt>
                <c:pt idx="392">
                  <c:v>44620</c:v>
                </c:pt>
                <c:pt idx="393">
                  <c:v>44621</c:v>
                </c:pt>
                <c:pt idx="394">
                  <c:v>44622</c:v>
                </c:pt>
                <c:pt idx="395">
                  <c:v>44623</c:v>
                </c:pt>
                <c:pt idx="396">
                  <c:v>44624</c:v>
                </c:pt>
              </c:numCache>
            </c:numRef>
          </c:cat>
          <c:val>
            <c:numRef>
              <c:f>List1!$D$2:$D$398</c:f>
              <c:numCache>
                <c:formatCode>General</c:formatCode>
                <c:ptCount val="3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13.854253255749001</c:v>
                </c:pt>
                <c:pt idx="247">
                  <c:v>11.584800741426999</c:v>
                </c:pt>
                <c:pt idx="248">
                  <c:v>0</c:v>
                </c:pt>
                <c:pt idx="249">
                  <c:v>0</c:v>
                </c:pt>
                <c:pt idx="250">
                  <c:v>7.9484937604320001</c:v>
                </c:pt>
                <c:pt idx="251">
                  <c:v>0</c:v>
                </c:pt>
                <c:pt idx="252">
                  <c:v>0</c:v>
                </c:pt>
                <c:pt idx="253">
                  <c:v>6.5724613867889996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4.8065368901700003</c:v>
                </c:pt>
                <c:pt idx="258">
                  <c:v>0</c:v>
                </c:pt>
                <c:pt idx="259">
                  <c:v>4.4742729306479996</c:v>
                </c:pt>
                <c:pt idx="260">
                  <c:v>8.3920778784820005</c:v>
                </c:pt>
                <c:pt idx="261">
                  <c:v>11.678150181011</c:v>
                </c:pt>
                <c:pt idx="262">
                  <c:v>0</c:v>
                </c:pt>
                <c:pt idx="263">
                  <c:v>6.4639151934320003</c:v>
                </c:pt>
                <c:pt idx="264">
                  <c:v>6.3702382469099996</c:v>
                </c:pt>
                <c:pt idx="265">
                  <c:v>0</c:v>
                </c:pt>
                <c:pt idx="266">
                  <c:v>17.875230888398001</c:v>
                </c:pt>
                <c:pt idx="267">
                  <c:v>11.241323103729</c:v>
                </c:pt>
                <c:pt idx="268">
                  <c:v>15.522727860709001</c:v>
                </c:pt>
                <c:pt idx="269">
                  <c:v>7.6879708882160003</c:v>
                </c:pt>
                <c:pt idx="270">
                  <c:v>26.749671708573999</c:v>
                </c:pt>
                <c:pt idx="271">
                  <c:v>14.471430983333001</c:v>
                </c:pt>
                <c:pt idx="272">
                  <c:v>9.5739588319770004</c:v>
                </c:pt>
                <c:pt idx="273">
                  <c:v>29.92564627886</c:v>
                </c:pt>
                <c:pt idx="274">
                  <c:v>15.429377534825999</c:v>
                </c:pt>
                <c:pt idx="275">
                  <c:v>18.892480792644001</c:v>
                </c:pt>
                <c:pt idx="276">
                  <c:v>13.850141469302001</c:v>
                </c:pt>
                <c:pt idx="277">
                  <c:v>27.633978740259</c:v>
                </c:pt>
                <c:pt idx="278">
                  <c:v>21.891019209368999</c:v>
                </c:pt>
                <c:pt idx="279">
                  <c:v>7.2574207126779999</c:v>
                </c:pt>
                <c:pt idx="280">
                  <c:v>29.929050544883999</c:v>
                </c:pt>
                <c:pt idx="281">
                  <c:v>46.049938600080999</c:v>
                </c:pt>
                <c:pt idx="282">
                  <c:v>27.970647273684001</c:v>
                </c:pt>
                <c:pt idx="283">
                  <c:v>30.230227044915001</c:v>
                </c:pt>
                <c:pt idx="284">
                  <c:v>46.791746539674001</c:v>
                </c:pt>
                <c:pt idx="285">
                  <c:v>18.009094592768999</c:v>
                </c:pt>
                <c:pt idx="286">
                  <c:v>11.962437944853001</c:v>
                </c:pt>
                <c:pt idx="287">
                  <c:v>54.097521748665002</c:v>
                </c:pt>
                <c:pt idx="288">
                  <c:v>55.102646339911999</c:v>
                </c:pt>
                <c:pt idx="289">
                  <c:v>26.710903672046001</c:v>
                </c:pt>
                <c:pt idx="290">
                  <c:v>30.144832216604001</c:v>
                </c:pt>
                <c:pt idx="291">
                  <c:v>54.085428594042</c:v>
                </c:pt>
                <c:pt idx="292">
                  <c:v>20.967107849561</c:v>
                </c:pt>
                <c:pt idx="293">
                  <c:v>19.600669036168998</c:v>
                </c:pt>
                <c:pt idx="294">
                  <c:v>43.570751211009998</c:v>
                </c:pt>
                <c:pt idx="295">
                  <c:v>57.597195267012999</c:v>
                </c:pt>
                <c:pt idx="296">
                  <c:v>31.851035158641999</c:v>
                </c:pt>
                <c:pt idx="297">
                  <c:v>55.047628165238002</c:v>
                </c:pt>
                <c:pt idx="298">
                  <c:v>40.260427450709003</c:v>
                </c:pt>
                <c:pt idx="299">
                  <c:v>28.582861716115001</c:v>
                </c:pt>
                <c:pt idx="300">
                  <c:v>26.165204828048999</c:v>
                </c:pt>
                <c:pt idx="301">
                  <c:v>50.266411983512</c:v>
                </c:pt>
                <c:pt idx="302">
                  <c:v>40.543502081962998</c:v>
                </c:pt>
                <c:pt idx="303">
                  <c:v>50.570804506180998</c:v>
                </c:pt>
                <c:pt idx="304">
                  <c:v>44.219835754895001</c:v>
                </c:pt>
                <c:pt idx="305">
                  <c:v>45.636168184490998</c:v>
                </c:pt>
                <c:pt idx="306">
                  <c:v>22.188826917063999</c:v>
                </c:pt>
                <c:pt idx="307">
                  <c:v>24.12230006131</c:v>
                </c:pt>
                <c:pt idx="308">
                  <c:v>51.475974578787003</c:v>
                </c:pt>
                <c:pt idx="309">
                  <c:v>41.863408460301997</c:v>
                </c:pt>
                <c:pt idx="310">
                  <c:v>30.595659240844999</c:v>
                </c:pt>
                <c:pt idx="311">
                  <c:v>36.624532802433997</c:v>
                </c:pt>
                <c:pt idx="312">
                  <c:v>25.569608693666002</c:v>
                </c:pt>
                <c:pt idx="313">
                  <c:v>15.436162388428</c:v>
                </c:pt>
                <c:pt idx="314">
                  <c:v>9.0488729628720002</c:v>
                </c:pt>
                <c:pt idx="315">
                  <c:v>39.350009390342997</c:v>
                </c:pt>
                <c:pt idx="316">
                  <c:v>37.987543619417004</c:v>
                </c:pt>
                <c:pt idx="317">
                  <c:v>34.878144482712997</c:v>
                </c:pt>
                <c:pt idx="318">
                  <c:v>15.460729746444001</c:v>
                </c:pt>
                <c:pt idx="319">
                  <c:v>32.000538956444998</c:v>
                </c:pt>
                <c:pt idx="320">
                  <c:v>15.101304584923</c:v>
                </c:pt>
                <c:pt idx="321">
                  <c:v>14.223203902177</c:v>
                </c:pt>
                <c:pt idx="322">
                  <c:v>26.493355963073999</c:v>
                </c:pt>
                <c:pt idx="323">
                  <c:v>29.502392971873999</c:v>
                </c:pt>
                <c:pt idx="324">
                  <c:v>17.871503887052</c:v>
                </c:pt>
                <c:pt idx="325">
                  <c:v>18.617753241917001</c:v>
                </c:pt>
                <c:pt idx="326">
                  <c:v>5.6659516775260004</c:v>
                </c:pt>
                <c:pt idx="327">
                  <c:v>5.6658599561300003</c:v>
                </c:pt>
                <c:pt idx="328">
                  <c:v>7.2834980213160003</c:v>
                </c:pt>
                <c:pt idx="329">
                  <c:v>28.114030507738999</c:v>
                </c:pt>
                <c:pt idx="330">
                  <c:v>29.481601886821998</c:v>
                </c:pt>
                <c:pt idx="331">
                  <c:v>27.64743984707</c:v>
                </c:pt>
                <c:pt idx="332">
                  <c:v>15.686028454455</c:v>
                </c:pt>
                <c:pt idx="333">
                  <c:v>25.057750283857001</c:v>
                </c:pt>
                <c:pt idx="334">
                  <c:v>5.4810395182939997</c:v>
                </c:pt>
                <c:pt idx="335">
                  <c:v>25.80564439822</c:v>
                </c:pt>
                <c:pt idx="336">
                  <c:v>61.298757730238002</c:v>
                </c:pt>
                <c:pt idx="337">
                  <c:v>52.260657715748003</c:v>
                </c:pt>
                <c:pt idx="338">
                  <c:v>37.291282972342998</c:v>
                </c:pt>
                <c:pt idx="339">
                  <c:v>39.127163280662003</c:v>
                </c:pt>
                <c:pt idx="340">
                  <c:v>45.046042963585997</c:v>
                </c:pt>
                <c:pt idx="341">
                  <c:v>23.560074508734999</c:v>
                </c:pt>
                <c:pt idx="342">
                  <c:v>27.198282832737</c:v>
                </c:pt>
                <c:pt idx="343">
                  <c:v>62.045154273450997</c:v>
                </c:pt>
                <c:pt idx="344">
                  <c:v>76.788780145028994</c:v>
                </c:pt>
                <c:pt idx="345">
                  <c:v>91.934869890610997</c:v>
                </c:pt>
                <c:pt idx="346">
                  <c:v>64.129513114484993</c:v>
                </c:pt>
                <c:pt idx="347">
                  <c:v>80.320719222720001</c:v>
                </c:pt>
                <c:pt idx="348">
                  <c:v>53.429694255603998</c:v>
                </c:pt>
                <c:pt idx="349">
                  <c:v>58.988764044942997</c:v>
                </c:pt>
                <c:pt idx="350">
                  <c:v>188.04745227159901</c:v>
                </c:pt>
                <c:pt idx="351">
                  <c:v>182.296377729227</c:v>
                </c:pt>
                <c:pt idx="352">
                  <c:v>220.852949321517</c:v>
                </c:pt>
                <c:pt idx="353">
                  <c:v>206.669927458855</c:v>
                </c:pt>
                <c:pt idx="354">
                  <c:v>228.59802337996501</c:v>
                </c:pt>
                <c:pt idx="355">
                  <c:v>125.147886505228</c:v>
                </c:pt>
                <c:pt idx="356">
                  <c:v>138.748393799382</c:v>
                </c:pt>
                <c:pt idx="357">
                  <c:v>349.18149950651701</c:v>
                </c:pt>
                <c:pt idx="358">
                  <c:v>312.039995387234</c:v>
                </c:pt>
                <c:pt idx="359">
                  <c:v>354.00621537630002</c:v>
                </c:pt>
                <c:pt idx="360">
                  <c:v>431.34774299480398</c:v>
                </c:pt>
                <c:pt idx="361">
                  <c:v>409.18116964303601</c:v>
                </c:pt>
                <c:pt idx="362">
                  <c:v>159.65263861055399</c:v>
                </c:pt>
                <c:pt idx="363">
                  <c:v>235.04116559050701</c:v>
                </c:pt>
                <c:pt idx="364">
                  <c:v>449.340966582345</c:v>
                </c:pt>
                <c:pt idx="365">
                  <c:v>505.40940818617099</c:v>
                </c:pt>
                <c:pt idx="366">
                  <c:v>398.255891006441</c:v>
                </c:pt>
                <c:pt idx="367">
                  <c:v>348.47813580728501</c:v>
                </c:pt>
                <c:pt idx="368">
                  <c:v>288.659250276796</c:v>
                </c:pt>
                <c:pt idx="369">
                  <c:v>234.5252839337</c:v>
                </c:pt>
                <c:pt idx="370">
                  <c:v>137.65848839123899</c:v>
                </c:pt>
                <c:pt idx="371">
                  <c:v>478.21711188438502</c:v>
                </c:pt>
                <c:pt idx="372">
                  <c:v>359.83505371260401</c:v>
                </c:pt>
                <c:pt idx="373">
                  <c:v>302.871377999213</c:v>
                </c:pt>
                <c:pt idx="374">
                  <c:v>264.40655780621</c:v>
                </c:pt>
                <c:pt idx="375">
                  <c:v>234.280680001305</c:v>
                </c:pt>
                <c:pt idx="376">
                  <c:v>144.841489910028</c:v>
                </c:pt>
                <c:pt idx="377">
                  <c:v>118.06529467401501</c:v>
                </c:pt>
                <c:pt idx="378">
                  <c:v>321.82200767421699</c:v>
                </c:pt>
                <c:pt idx="379">
                  <c:v>282.45462177764102</c:v>
                </c:pt>
                <c:pt idx="380">
                  <c:v>218.437134312833</c:v>
                </c:pt>
                <c:pt idx="381">
                  <c:v>185.68173112506199</c:v>
                </c:pt>
                <c:pt idx="382">
                  <c:v>172.33783398553899</c:v>
                </c:pt>
                <c:pt idx="383">
                  <c:v>101.696452283635</c:v>
                </c:pt>
                <c:pt idx="384">
                  <c:v>82.904776092334998</c:v>
                </c:pt>
                <c:pt idx="385">
                  <c:v>230.39536102823601</c:v>
                </c:pt>
                <c:pt idx="386">
                  <c:v>171.370185467808</c:v>
                </c:pt>
                <c:pt idx="387">
                  <c:v>149.25276699123199</c:v>
                </c:pt>
                <c:pt idx="388">
                  <c:v>134.902244282791</c:v>
                </c:pt>
                <c:pt idx="389">
                  <c:v>116.62671718343201</c:v>
                </c:pt>
                <c:pt idx="390">
                  <c:v>78.598625168309994</c:v>
                </c:pt>
                <c:pt idx="391">
                  <c:v>64.420952270515997</c:v>
                </c:pt>
                <c:pt idx="392">
                  <c:v>182.21738598535799</c:v>
                </c:pt>
                <c:pt idx="393">
                  <c:v>150.601440367621</c:v>
                </c:pt>
                <c:pt idx="394">
                  <c:v>124.154878386115</c:v>
                </c:pt>
                <c:pt idx="395">
                  <c:v>108.664201896801</c:v>
                </c:pt>
                <c:pt idx="396">
                  <c:v>114.34003956936201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A0B-4754-90A8-6FC4E50C7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sz="16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</c:v>
                </c:pt>
              </c:strCache>
            </c:strRef>
          </c:tx>
          <c:spPr>
            <a:solidFill>
              <a:srgbClr val="99CC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00206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Sheet1!$A$2:$A$184</c:f>
              <c:numCache>
                <c:formatCode>m/d/yyyy</c:formatCode>
                <c:ptCount val="183"/>
                <c:pt idx="0">
                  <c:v>44442</c:v>
                </c:pt>
                <c:pt idx="1">
                  <c:v>44443</c:v>
                </c:pt>
                <c:pt idx="2">
                  <c:v>44444</c:v>
                </c:pt>
                <c:pt idx="3">
                  <c:v>44445</c:v>
                </c:pt>
                <c:pt idx="4">
                  <c:v>44446</c:v>
                </c:pt>
                <c:pt idx="5">
                  <c:v>44447</c:v>
                </c:pt>
                <c:pt idx="6">
                  <c:v>44448</c:v>
                </c:pt>
                <c:pt idx="7">
                  <c:v>44449</c:v>
                </c:pt>
                <c:pt idx="8">
                  <c:v>44450</c:v>
                </c:pt>
                <c:pt idx="9">
                  <c:v>44451</c:v>
                </c:pt>
                <c:pt idx="10">
                  <c:v>44452</c:v>
                </c:pt>
                <c:pt idx="11">
                  <c:v>44453</c:v>
                </c:pt>
                <c:pt idx="12">
                  <c:v>44454</c:v>
                </c:pt>
                <c:pt idx="13">
                  <c:v>44455</c:v>
                </c:pt>
                <c:pt idx="14">
                  <c:v>44456</c:v>
                </c:pt>
                <c:pt idx="15">
                  <c:v>44457</c:v>
                </c:pt>
                <c:pt idx="16">
                  <c:v>44458</c:v>
                </c:pt>
                <c:pt idx="17">
                  <c:v>44459</c:v>
                </c:pt>
                <c:pt idx="18">
                  <c:v>44460</c:v>
                </c:pt>
                <c:pt idx="19">
                  <c:v>44461</c:v>
                </c:pt>
                <c:pt idx="20">
                  <c:v>44462</c:v>
                </c:pt>
                <c:pt idx="21">
                  <c:v>44463</c:v>
                </c:pt>
                <c:pt idx="22">
                  <c:v>44464</c:v>
                </c:pt>
                <c:pt idx="23">
                  <c:v>44465</c:v>
                </c:pt>
                <c:pt idx="24">
                  <c:v>44466</c:v>
                </c:pt>
                <c:pt idx="25">
                  <c:v>44467</c:v>
                </c:pt>
                <c:pt idx="26">
                  <c:v>44468</c:v>
                </c:pt>
                <c:pt idx="27">
                  <c:v>44469</c:v>
                </c:pt>
                <c:pt idx="28">
                  <c:v>44470</c:v>
                </c:pt>
                <c:pt idx="29">
                  <c:v>44471</c:v>
                </c:pt>
                <c:pt idx="30">
                  <c:v>44472</c:v>
                </c:pt>
                <c:pt idx="31">
                  <c:v>44473</c:v>
                </c:pt>
                <c:pt idx="32">
                  <c:v>44474</c:v>
                </c:pt>
                <c:pt idx="33">
                  <c:v>44475</c:v>
                </c:pt>
                <c:pt idx="34">
                  <c:v>44476</c:v>
                </c:pt>
                <c:pt idx="35">
                  <c:v>44477</c:v>
                </c:pt>
                <c:pt idx="36">
                  <c:v>44478</c:v>
                </c:pt>
                <c:pt idx="37">
                  <c:v>44479</c:v>
                </c:pt>
                <c:pt idx="38">
                  <c:v>44480</c:v>
                </c:pt>
                <c:pt idx="39">
                  <c:v>44481</c:v>
                </c:pt>
                <c:pt idx="40">
                  <c:v>44482</c:v>
                </c:pt>
                <c:pt idx="41">
                  <c:v>44483</c:v>
                </c:pt>
                <c:pt idx="42">
                  <c:v>44484</c:v>
                </c:pt>
                <c:pt idx="43">
                  <c:v>44485</c:v>
                </c:pt>
                <c:pt idx="44">
                  <c:v>44486</c:v>
                </c:pt>
                <c:pt idx="45">
                  <c:v>44487</c:v>
                </c:pt>
                <c:pt idx="46">
                  <c:v>44488</c:v>
                </c:pt>
                <c:pt idx="47">
                  <c:v>44489</c:v>
                </c:pt>
                <c:pt idx="48">
                  <c:v>44490</c:v>
                </c:pt>
                <c:pt idx="49">
                  <c:v>44491</c:v>
                </c:pt>
                <c:pt idx="50">
                  <c:v>44492</c:v>
                </c:pt>
                <c:pt idx="51">
                  <c:v>44493</c:v>
                </c:pt>
                <c:pt idx="52">
                  <c:v>44494</c:v>
                </c:pt>
                <c:pt idx="53">
                  <c:v>44495</c:v>
                </c:pt>
                <c:pt idx="54">
                  <c:v>44496</c:v>
                </c:pt>
                <c:pt idx="55">
                  <c:v>44497</c:v>
                </c:pt>
                <c:pt idx="56">
                  <c:v>44498</c:v>
                </c:pt>
                <c:pt idx="57">
                  <c:v>44499</c:v>
                </c:pt>
                <c:pt idx="58">
                  <c:v>44500</c:v>
                </c:pt>
                <c:pt idx="59">
                  <c:v>44501</c:v>
                </c:pt>
                <c:pt idx="60">
                  <c:v>44502</c:v>
                </c:pt>
                <c:pt idx="61">
                  <c:v>44503</c:v>
                </c:pt>
                <c:pt idx="62">
                  <c:v>44504</c:v>
                </c:pt>
                <c:pt idx="63">
                  <c:v>44505</c:v>
                </c:pt>
                <c:pt idx="64">
                  <c:v>44506</c:v>
                </c:pt>
                <c:pt idx="65">
                  <c:v>44507</c:v>
                </c:pt>
                <c:pt idx="66">
                  <c:v>44508</c:v>
                </c:pt>
                <c:pt idx="67">
                  <c:v>44509</c:v>
                </c:pt>
                <c:pt idx="68">
                  <c:v>44510</c:v>
                </c:pt>
                <c:pt idx="69">
                  <c:v>44511</c:v>
                </c:pt>
                <c:pt idx="70">
                  <c:v>44512</c:v>
                </c:pt>
                <c:pt idx="71">
                  <c:v>44513</c:v>
                </c:pt>
                <c:pt idx="72">
                  <c:v>44514</c:v>
                </c:pt>
                <c:pt idx="73">
                  <c:v>44515</c:v>
                </c:pt>
                <c:pt idx="74">
                  <c:v>44516</c:v>
                </c:pt>
                <c:pt idx="75">
                  <c:v>44517</c:v>
                </c:pt>
                <c:pt idx="76">
                  <c:v>44518</c:v>
                </c:pt>
                <c:pt idx="77">
                  <c:v>44519</c:v>
                </c:pt>
                <c:pt idx="78">
                  <c:v>44520</c:v>
                </c:pt>
                <c:pt idx="79">
                  <c:v>44521</c:v>
                </c:pt>
                <c:pt idx="80">
                  <c:v>44522</c:v>
                </c:pt>
                <c:pt idx="81">
                  <c:v>44523</c:v>
                </c:pt>
                <c:pt idx="82">
                  <c:v>44524</c:v>
                </c:pt>
                <c:pt idx="83">
                  <c:v>44525</c:v>
                </c:pt>
                <c:pt idx="84">
                  <c:v>44526</c:v>
                </c:pt>
                <c:pt idx="85">
                  <c:v>44527</c:v>
                </c:pt>
                <c:pt idx="86">
                  <c:v>44528</c:v>
                </c:pt>
                <c:pt idx="87">
                  <c:v>44529</c:v>
                </c:pt>
                <c:pt idx="88">
                  <c:v>44530</c:v>
                </c:pt>
                <c:pt idx="89">
                  <c:v>44531</c:v>
                </c:pt>
                <c:pt idx="90">
                  <c:v>44532</c:v>
                </c:pt>
                <c:pt idx="91">
                  <c:v>44533</c:v>
                </c:pt>
                <c:pt idx="92">
                  <c:v>44534</c:v>
                </c:pt>
                <c:pt idx="93">
                  <c:v>44535</c:v>
                </c:pt>
                <c:pt idx="94">
                  <c:v>44536</c:v>
                </c:pt>
                <c:pt idx="95">
                  <c:v>44537</c:v>
                </c:pt>
                <c:pt idx="96">
                  <c:v>44538</c:v>
                </c:pt>
                <c:pt idx="97">
                  <c:v>44539</c:v>
                </c:pt>
                <c:pt idx="98">
                  <c:v>44540</c:v>
                </c:pt>
                <c:pt idx="99">
                  <c:v>44541</c:v>
                </c:pt>
                <c:pt idx="100">
                  <c:v>44542</c:v>
                </c:pt>
                <c:pt idx="101">
                  <c:v>44543</c:v>
                </c:pt>
                <c:pt idx="102">
                  <c:v>44544</c:v>
                </c:pt>
                <c:pt idx="103">
                  <c:v>44545</c:v>
                </c:pt>
                <c:pt idx="104">
                  <c:v>44546</c:v>
                </c:pt>
                <c:pt idx="105">
                  <c:v>44547</c:v>
                </c:pt>
                <c:pt idx="106">
                  <c:v>44548</c:v>
                </c:pt>
                <c:pt idx="107">
                  <c:v>44549</c:v>
                </c:pt>
                <c:pt idx="108">
                  <c:v>44550</c:v>
                </c:pt>
                <c:pt idx="109">
                  <c:v>44551</c:v>
                </c:pt>
                <c:pt idx="110">
                  <c:v>44552</c:v>
                </c:pt>
                <c:pt idx="111">
                  <c:v>44553</c:v>
                </c:pt>
                <c:pt idx="112">
                  <c:v>44554</c:v>
                </c:pt>
                <c:pt idx="113">
                  <c:v>44555</c:v>
                </c:pt>
                <c:pt idx="114">
                  <c:v>44556</c:v>
                </c:pt>
                <c:pt idx="115">
                  <c:v>44557</c:v>
                </c:pt>
                <c:pt idx="116">
                  <c:v>44558</c:v>
                </c:pt>
                <c:pt idx="117">
                  <c:v>44559</c:v>
                </c:pt>
                <c:pt idx="118">
                  <c:v>44560</c:v>
                </c:pt>
                <c:pt idx="119">
                  <c:v>44561</c:v>
                </c:pt>
                <c:pt idx="120">
                  <c:v>44562</c:v>
                </c:pt>
                <c:pt idx="121">
                  <c:v>44563</c:v>
                </c:pt>
                <c:pt idx="122">
                  <c:v>44564</c:v>
                </c:pt>
                <c:pt idx="123">
                  <c:v>44565</c:v>
                </c:pt>
                <c:pt idx="124">
                  <c:v>44566</c:v>
                </c:pt>
                <c:pt idx="125">
                  <c:v>44567</c:v>
                </c:pt>
                <c:pt idx="126">
                  <c:v>44568</c:v>
                </c:pt>
                <c:pt idx="127">
                  <c:v>44569</c:v>
                </c:pt>
                <c:pt idx="128">
                  <c:v>44570</c:v>
                </c:pt>
                <c:pt idx="129">
                  <c:v>44571</c:v>
                </c:pt>
                <c:pt idx="130">
                  <c:v>44572</c:v>
                </c:pt>
                <c:pt idx="131">
                  <c:v>44573</c:v>
                </c:pt>
                <c:pt idx="132">
                  <c:v>44574</c:v>
                </c:pt>
                <c:pt idx="133">
                  <c:v>44575</c:v>
                </c:pt>
                <c:pt idx="134">
                  <c:v>44576</c:v>
                </c:pt>
                <c:pt idx="135">
                  <c:v>44577</c:v>
                </c:pt>
                <c:pt idx="136">
                  <c:v>44578</c:v>
                </c:pt>
                <c:pt idx="137">
                  <c:v>44579</c:v>
                </c:pt>
                <c:pt idx="138">
                  <c:v>44580</c:v>
                </c:pt>
                <c:pt idx="139">
                  <c:v>44581</c:v>
                </c:pt>
                <c:pt idx="140">
                  <c:v>44582</c:v>
                </c:pt>
                <c:pt idx="141">
                  <c:v>44583</c:v>
                </c:pt>
                <c:pt idx="142">
                  <c:v>44584</c:v>
                </c:pt>
                <c:pt idx="143">
                  <c:v>44585</c:v>
                </c:pt>
                <c:pt idx="144">
                  <c:v>44586</c:v>
                </c:pt>
                <c:pt idx="145">
                  <c:v>44587</c:v>
                </c:pt>
                <c:pt idx="146">
                  <c:v>44588</c:v>
                </c:pt>
                <c:pt idx="147">
                  <c:v>44589</c:v>
                </c:pt>
                <c:pt idx="148">
                  <c:v>44590</c:v>
                </c:pt>
                <c:pt idx="149">
                  <c:v>44591</c:v>
                </c:pt>
                <c:pt idx="150">
                  <c:v>44592</c:v>
                </c:pt>
                <c:pt idx="151">
                  <c:v>44593</c:v>
                </c:pt>
                <c:pt idx="152">
                  <c:v>44594</c:v>
                </c:pt>
                <c:pt idx="153">
                  <c:v>44595</c:v>
                </c:pt>
                <c:pt idx="154">
                  <c:v>44596</c:v>
                </c:pt>
                <c:pt idx="155">
                  <c:v>44597</c:v>
                </c:pt>
                <c:pt idx="156">
                  <c:v>44598</c:v>
                </c:pt>
                <c:pt idx="157">
                  <c:v>44599</c:v>
                </c:pt>
                <c:pt idx="158">
                  <c:v>44600</c:v>
                </c:pt>
                <c:pt idx="159">
                  <c:v>44601</c:v>
                </c:pt>
                <c:pt idx="160">
                  <c:v>44602</c:v>
                </c:pt>
                <c:pt idx="161">
                  <c:v>44603</c:v>
                </c:pt>
                <c:pt idx="162">
                  <c:v>44604</c:v>
                </c:pt>
                <c:pt idx="163">
                  <c:v>44605</c:v>
                </c:pt>
                <c:pt idx="164">
                  <c:v>44606</c:v>
                </c:pt>
                <c:pt idx="165">
                  <c:v>44607</c:v>
                </c:pt>
                <c:pt idx="166">
                  <c:v>44608</c:v>
                </c:pt>
                <c:pt idx="167">
                  <c:v>44609</c:v>
                </c:pt>
                <c:pt idx="168">
                  <c:v>44610</c:v>
                </c:pt>
                <c:pt idx="169">
                  <c:v>44611</c:v>
                </c:pt>
                <c:pt idx="170">
                  <c:v>44612</c:v>
                </c:pt>
                <c:pt idx="171">
                  <c:v>44613</c:v>
                </c:pt>
                <c:pt idx="172">
                  <c:v>44614</c:v>
                </c:pt>
                <c:pt idx="173">
                  <c:v>44615</c:v>
                </c:pt>
                <c:pt idx="174">
                  <c:v>44616</c:v>
                </c:pt>
                <c:pt idx="175">
                  <c:v>44617</c:v>
                </c:pt>
                <c:pt idx="176">
                  <c:v>44618</c:v>
                </c:pt>
                <c:pt idx="177">
                  <c:v>44619</c:v>
                </c:pt>
                <c:pt idx="178">
                  <c:v>44620</c:v>
                </c:pt>
                <c:pt idx="179">
                  <c:v>44621</c:v>
                </c:pt>
                <c:pt idx="180">
                  <c:v>44622</c:v>
                </c:pt>
                <c:pt idx="181">
                  <c:v>44623</c:v>
                </c:pt>
                <c:pt idx="182">
                  <c:v>44624</c:v>
                </c:pt>
              </c:numCache>
            </c:numRef>
          </c:cat>
          <c:val>
            <c:numRef>
              <c:f>Sheet1!$B$2:$B$184</c:f>
              <c:numCache>
                <c:formatCode>#\ ##0_ ;\-#\ ##0\ </c:formatCode>
                <c:ptCount val="183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</c:v>
                </c:pt>
                <c:pt idx="9">
                  <c:v>1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4</c:v>
                </c:pt>
                <c:pt idx="18">
                  <c:v>4</c:v>
                </c:pt>
                <c:pt idx="19">
                  <c:v>2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1</c:v>
                </c:pt>
                <c:pt idx="24">
                  <c:v>5</c:v>
                </c:pt>
                <c:pt idx="25">
                  <c:v>2</c:v>
                </c:pt>
                <c:pt idx="26">
                  <c:v>7</c:v>
                </c:pt>
                <c:pt idx="27">
                  <c:v>3</c:v>
                </c:pt>
                <c:pt idx="28">
                  <c:v>3</c:v>
                </c:pt>
                <c:pt idx="29">
                  <c:v>0</c:v>
                </c:pt>
                <c:pt idx="30">
                  <c:v>0</c:v>
                </c:pt>
                <c:pt idx="31">
                  <c:v>4</c:v>
                </c:pt>
                <c:pt idx="32">
                  <c:v>5</c:v>
                </c:pt>
                <c:pt idx="33">
                  <c:v>2</c:v>
                </c:pt>
                <c:pt idx="34">
                  <c:v>1</c:v>
                </c:pt>
                <c:pt idx="35">
                  <c:v>2</c:v>
                </c:pt>
                <c:pt idx="36">
                  <c:v>1</c:v>
                </c:pt>
                <c:pt idx="37">
                  <c:v>0</c:v>
                </c:pt>
                <c:pt idx="38">
                  <c:v>2</c:v>
                </c:pt>
                <c:pt idx="39">
                  <c:v>3</c:v>
                </c:pt>
                <c:pt idx="40">
                  <c:v>1</c:v>
                </c:pt>
                <c:pt idx="41">
                  <c:v>3</c:v>
                </c:pt>
                <c:pt idx="42">
                  <c:v>7</c:v>
                </c:pt>
                <c:pt idx="43">
                  <c:v>2</c:v>
                </c:pt>
                <c:pt idx="44">
                  <c:v>1</c:v>
                </c:pt>
                <c:pt idx="45">
                  <c:v>12</c:v>
                </c:pt>
                <c:pt idx="46">
                  <c:v>8</c:v>
                </c:pt>
                <c:pt idx="47">
                  <c:v>11</c:v>
                </c:pt>
                <c:pt idx="48">
                  <c:v>7</c:v>
                </c:pt>
                <c:pt idx="49">
                  <c:v>11</c:v>
                </c:pt>
                <c:pt idx="50">
                  <c:v>0</c:v>
                </c:pt>
                <c:pt idx="51">
                  <c:v>4</c:v>
                </c:pt>
                <c:pt idx="52">
                  <c:v>20</c:v>
                </c:pt>
                <c:pt idx="53">
                  <c:v>6</c:v>
                </c:pt>
                <c:pt idx="54">
                  <c:v>18</c:v>
                </c:pt>
                <c:pt idx="55">
                  <c:v>3</c:v>
                </c:pt>
                <c:pt idx="56">
                  <c:v>8</c:v>
                </c:pt>
                <c:pt idx="57">
                  <c:v>5</c:v>
                </c:pt>
                <c:pt idx="58">
                  <c:v>4</c:v>
                </c:pt>
                <c:pt idx="59">
                  <c:v>41</c:v>
                </c:pt>
                <c:pt idx="60">
                  <c:v>26</c:v>
                </c:pt>
                <c:pt idx="61">
                  <c:v>21</c:v>
                </c:pt>
                <c:pt idx="62">
                  <c:v>25</c:v>
                </c:pt>
                <c:pt idx="63">
                  <c:v>27</c:v>
                </c:pt>
                <c:pt idx="64">
                  <c:v>13</c:v>
                </c:pt>
                <c:pt idx="65">
                  <c:v>5</c:v>
                </c:pt>
                <c:pt idx="66">
                  <c:v>54</c:v>
                </c:pt>
                <c:pt idx="67">
                  <c:v>28</c:v>
                </c:pt>
                <c:pt idx="68">
                  <c:v>31</c:v>
                </c:pt>
                <c:pt idx="69">
                  <c:v>38</c:v>
                </c:pt>
                <c:pt idx="70">
                  <c:v>34</c:v>
                </c:pt>
                <c:pt idx="71">
                  <c:v>20</c:v>
                </c:pt>
                <c:pt idx="72">
                  <c:v>14</c:v>
                </c:pt>
                <c:pt idx="73">
                  <c:v>58</c:v>
                </c:pt>
                <c:pt idx="74">
                  <c:v>35</c:v>
                </c:pt>
                <c:pt idx="75">
                  <c:v>14</c:v>
                </c:pt>
                <c:pt idx="76">
                  <c:v>43</c:v>
                </c:pt>
                <c:pt idx="77">
                  <c:v>52</c:v>
                </c:pt>
                <c:pt idx="78">
                  <c:v>13</c:v>
                </c:pt>
                <c:pt idx="79">
                  <c:v>7</c:v>
                </c:pt>
                <c:pt idx="80">
                  <c:v>74</c:v>
                </c:pt>
                <c:pt idx="81">
                  <c:v>44</c:v>
                </c:pt>
                <c:pt idx="82">
                  <c:v>50</c:v>
                </c:pt>
                <c:pt idx="83">
                  <c:v>49</c:v>
                </c:pt>
                <c:pt idx="84">
                  <c:v>51</c:v>
                </c:pt>
                <c:pt idx="85">
                  <c:v>22</c:v>
                </c:pt>
                <c:pt idx="86">
                  <c:v>7</c:v>
                </c:pt>
                <c:pt idx="87">
                  <c:v>45</c:v>
                </c:pt>
                <c:pt idx="88">
                  <c:v>48</c:v>
                </c:pt>
                <c:pt idx="89">
                  <c:v>43</c:v>
                </c:pt>
                <c:pt idx="90">
                  <c:v>33</c:v>
                </c:pt>
                <c:pt idx="91">
                  <c:v>30</c:v>
                </c:pt>
                <c:pt idx="92">
                  <c:v>21</c:v>
                </c:pt>
                <c:pt idx="93">
                  <c:v>10</c:v>
                </c:pt>
                <c:pt idx="94">
                  <c:v>51</c:v>
                </c:pt>
                <c:pt idx="95">
                  <c:v>36</c:v>
                </c:pt>
                <c:pt idx="96">
                  <c:v>35</c:v>
                </c:pt>
                <c:pt idx="97">
                  <c:v>26</c:v>
                </c:pt>
                <c:pt idx="98">
                  <c:v>19</c:v>
                </c:pt>
                <c:pt idx="99">
                  <c:v>13</c:v>
                </c:pt>
                <c:pt idx="100">
                  <c:v>9</c:v>
                </c:pt>
                <c:pt idx="101">
                  <c:v>35</c:v>
                </c:pt>
                <c:pt idx="102">
                  <c:v>37</c:v>
                </c:pt>
                <c:pt idx="103">
                  <c:v>28</c:v>
                </c:pt>
                <c:pt idx="104">
                  <c:v>18</c:v>
                </c:pt>
                <c:pt idx="105">
                  <c:v>16</c:v>
                </c:pt>
                <c:pt idx="106">
                  <c:v>8</c:v>
                </c:pt>
                <c:pt idx="107">
                  <c:v>10</c:v>
                </c:pt>
                <c:pt idx="108">
                  <c:v>28</c:v>
                </c:pt>
                <c:pt idx="109">
                  <c:v>13</c:v>
                </c:pt>
                <c:pt idx="110">
                  <c:v>9</c:v>
                </c:pt>
                <c:pt idx="111">
                  <c:v>4</c:v>
                </c:pt>
                <c:pt idx="112">
                  <c:v>7</c:v>
                </c:pt>
                <c:pt idx="113">
                  <c:v>3</c:v>
                </c:pt>
                <c:pt idx="114">
                  <c:v>5</c:v>
                </c:pt>
                <c:pt idx="115">
                  <c:v>10</c:v>
                </c:pt>
                <c:pt idx="116">
                  <c:v>17</c:v>
                </c:pt>
                <c:pt idx="117">
                  <c:v>10</c:v>
                </c:pt>
                <c:pt idx="118">
                  <c:v>10</c:v>
                </c:pt>
                <c:pt idx="119">
                  <c:v>6</c:v>
                </c:pt>
                <c:pt idx="120">
                  <c:v>1</c:v>
                </c:pt>
                <c:pt idx="121">
                  <c:v>4</c:v>
                </c:pt>
                <c:pt idx="122">
                  <c:v>20</c:v>
                </c:pt>
                <c:pt idx="123">
                  <c:v>14</c:v>
                </c:pt>
                <c:pt idx="124">
                  <c:v>5</c:v>
                </c:pt>
                <c:pt idx="125">
                  <c:v>9</c:v>
                </c:pt>
                <c:pt idx="126">
                  <c:v>11</c:v>
                </c:pt>
                <c:pt idx="127">
                  <c:v>3</c:v>
                </c:pt>
                <c:pt idx="128">
                  <c:v>3</c:v>
                </c:pt>
                <c:pt idx="129">
                  <c:v>19</c:v>
                </c:pt>
                <c:pt idx="130">
                  <c:v>11</c:v>
                </c:pt>
                <c:pt idx="131">
                  <c:v>9</c:v>
                </c:pt>
                <c:pt idx="132">
                  <c:v>13</c:v>
                </c:pt>
                <c:pt idx="133">
                  <c:v>13</c:v>
                </c:pt>
                <c:pt idx="134">
                  <c:v>6</c:v>
                </c:pt>
                <c:pt idx="135">
                  <c:v>11</c:v>
                </c:pt>
                <c:pt idx="136">
                  <c:v>47</c:v>
                </c:pt>
                <c:pt idx="137">
                  <c:v>35</c:v>
                </c:pt>
                <c:pt idx="138">
                  <c:v>42</c:v>
                </c:pt>
                <c:pt idx="139">
                  <c:v>48</c:v>
                </c:pt>
                <c:pt idx="140">
                  <c:v>68</c:v>
                </c:pt>
                <c:pt idx="141">
                  <c:v>20</c:v>
                </c:pt>
                <c:pt idx="142">
                  <c:v>16</c:v>
                </c:pt>
                <c:pt idx="143">
                  <c:v>95</c:v>
                </c:pt>
                <c:pt idx="144">
                  <c:v>104</c:v>
                </c:pt>
                <c:pt idx="145">
                  <c:v>100</c:v>
                </c:pt>
                <c:pt idx="146">
                  <c:v>59</c:v>
                </c:pt>
                <c:pt idx="147">
                  <c:v>74</c:v>
                </c:pt>
                <c:pt idx="148">
                  <c:v>30</c:v>
                </c:pt>
                <c:pt idx="149">
                  <c:v>31</c:v>
                </c:pt>
                <c:pt idx="150">
                  <c:v>117</c:v>
                </c:pt>
                <c:pt idx="151">
                  <c:v>117</c:v>
                </c:pt>
                <c:pt idx="152">
                  <c:v>83</c:v>
                </c:pt>
                <c:pt idx="153">
                  <c:v>71</c:v>
                </c:pt>
                <c:pt idx="154">
                  <c:v>84</c:v>
                </c:pt>
                <c:pt idx="155">
                  <c:v>32</c:v>
                </c:pt>
                <c:pt idx="156">
                  <c:v>25</c:v>
                </c:pt>
                <c:pt idx="157">
                  <c:v>133</c:v>
                </c:pt>
                <c:pt idx="158">
                  <c:v>92</c:v>
                </c:pt>
                <c:pt idx="159">
                  <c:v>64</c:v>
                </c:pt>
                <c:pt idx="160" formatCode="General">
                  <c:v>69</c:v>
                </c:pt>
                <c:pt idx="161" formatCode="General">
                  <c:v>52</c:v>
                </c:pt>
                <c:pt idx="162" formatCode="General">
                  <c:v>23</c:v>
                </c:pt>
                <c:pt idx="163" formatCode="General">
                  <c:v>27</c:v>
                </c:pt>
                <c:pt idx="164" formatCode="General">
                  <c:v>90</c:v>
                </c:pt>
                <c:pt idx="165" formatCode="General">
                  <c:v>73</c:v>
                </c:pt>
                <c:pt idx="166" formatCode="General">
                  <c:v>69</c:v>
                </c:pt>
                <c:pt idx="167" formatCode="General">
                  <c:v>41</c:v>
                </c:pt>
                <c:pt idx="168" formatCode="General">
                  <c:v>30</c:v>
                </c:pt>
                <c:pt idx="169" formatCode="General">
                  <c:v>24</c:v>
                </c:pt>
                <c:pt idx="170" formatCode="General">
                  <c:v>11</c:v>
                </c:pt>
                <c:pt idx="171" formatCode="General">
                  <c:v>63</c:v>
                </c:pt>
                <c:pt idx="172" formatCode="General">
                  <c:v>40</c:v>
                </c:pt>
                <c:pt idx="173" formatCode="General">
                  <c:v>42</c:v>
                </c:pt>
                <c:pt idx="174" formatCode="General">
                  <c:v>35</c:v>
                </c:pt>
                <c:pt idx="175" formatCode="General">
                  <c:v>33</c:v>
                </c:pt>
                <c:pt idx="176" formatCode="General">
                  <c:v>16</c:v>
                </c:pt>
                <c:pt idx="177" formatCode="General">
                  <c:v>13</c:v>
                </c:pt>
                <c:pt idx="178" formatCode="General">
                  <c:v>42</c:v>
                </c:pt>
                <c:pt idx="179" formatCode="General">
                  <c:v>37</c:v>
                </c:pt>
                <c:pt idx="180" formatCode="General">
                  <c:v>24</c:v>
                </c:pt>
                <c:pt idx="181" formatCode="General">
                  <c:v>18</c:v>
                </c:pt>
                <c:pt idx="182" formatCode="General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2B-4678-9FFD-46841F3CB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529925759"/>
        <c:axId val="533925071"/>
      </c:barChart>
      <c:dateAx>
        <c:axId val="529925759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33925071"/>
        <c:crosses val="autoZero"/>
        <c:auto val="1"/>
        <c:lblOffset val="100"/>
        <c:baseTimeUnit val="days"/>
        <c:majorUnit val="7"/>
        <c:majorTimeUnit val="days"/>
      </c:dateAx>
      <c:valAx>
        <c:axId val="53392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\ ##0_ ;\-#\ ##0\ 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29925759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305263600732"/>
          <c:y val="0.15289779551144775"/>
          <c:w val="0.79684300815915377"/>
          <c:h val="0.8041653594074434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S posilující dávkou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List1!$B$2:$B$12</c:f>
              <c:numCache>
                <c:formatCode>General</c:formatCode>
                <c:ptCount val="11"/>
                <c:pt idx="0">
                  <c:v>74.895300000000006</c:v>
                </c:pt>
                <c:pt idx="1">
                  <c:v>61.295780000000001</c:v>
                </c:pt>
                <c:pt idx="2">
                  <c:v>56.233849999999997</c:v>
                </c:pt>
                <c:pt idx="3">
                  <c:v>55.891620000000003</c:v>
                </c:pt>
                <c:pt idx="4">
                  <c:v>54.108750000000001</c:v>
                </c:pt>
                <c:pt idx="5">
                  <c:v>56.822400000000002</c:v>
                </c:pt>
                <c:pt idx="6">
                  <c:v>66.798770000000005</c:v>
                </c:pt>
                <c:pt idx="7">
                  <c:v>50.984189999999998</c:v>
                </c:pt>
                <c:pt idx="8">
                  <c:v>57.412199999999999</c:v>
                </c:pt>
                <c:pt idx="9">
                  <c:v>56.417020000000001</c:v>
                </c:pt>
                <c:pt idx="10">
                  <c:v>62.267470000000003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DA-4934-90AD-68162997E19E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S ukončovací dávkou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List1!$C$2:$C$12</c:f>
              <c:numCache>
                <c:formatCode>General</c:formatCode>
                <c:ptCount val="11"/>
                <c:pt idx="0">
                  <c:v>12.888909999999999</c:v>
                </c:pt>
                <c:pt idx="1">
                  <c:v>22.068259999999999</c:v>
                </c:pt>
                <c:pt idx="2">
                  <c:v>24.423970000000001</c:v>
                </c:pt>
                <c:pt idx="3">
                  <c:v>23.391439999999999</c:v>
                </c:pt>
                <c:pt idx="4">
                  <c:v>25.56748</c:v>
                </c:pt>
                <c:pt idx="5">
                  <c:v>24.938120000000001</c:v>
                </c:pt>
                <c:pt idx="6">
                  <c:v>19.66094</c:v>
                </c:pt>
                <c:pt idx="7">
                  <c:v>24.965039999999998</c:v>
                </c:pt>
                <c:pt idx="8">
                  <c:v>24.659680000000002</c:v>
                </c:pt>
                <c:pt idx="9">
                  <c:v>24.640619999999998</c:v>
                </c:pt>
                <c:pt idx="10">
                  <c:v>21.020009999999999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DA-4934-90AD-68162997E19E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Pouze s 1. dávkou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List1!$D$2:$D$12</c:f>
              <c:numCache>
                <c:formatCode>General</c:formatCode>
                <c:ptCount val="11"/>
                <c:pt idx="0">
                  <c:v>0.342302</c:v>
                </c:pt>
                <c:pt idx="1">
                  <c:v>0.57267129999999999</c:v>
                </c:pt>
                <c:pt idx="2">
                  <c:v>0.55142880000000005</c:v>
                </c:pt>
                <c:pt idx="3">
                  <c:v>0.57410910000000004</c:v>
                </c:pt>
                <c:pt idx="4">
                  <c:v>0.86222069999999995</c:v>
                </c:pt>
                <c:pt idx="5">
                  <c:v>0.5569307</c:v>
                </c:pt>
                <c:pt idx="6">
                  <c:v>0.50638490000000003</c:v>
                </c:pt>
                <c:pt idx="7">
                  <c:v>0.59158869999999997</c:v>
                </c:pt>
                <c:pt idx="8">
                  <c:v>0.54451400000000005</c:v>
                </c:pt>
                <c:pt idx="9">
                  <c:v>0.46660699999999999</c:v>
                </c:pt>
                <c:pt idx="10">
                  <c:v>0.51664290000000002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DA-4934-90AD-68162997E19E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List1!$E$2:$E$12</c:f>
              <c:numCache>
                <c:formatCode>General</c:formatCode>
                <c:ptCount val="11"/>
                <c:pt idx="0">
                  <c:v>3.277685</c:v>
                </c:pt>
                <c:pt idx="1">
                  <c:v>9.524578</c:v>
                </c:pt>
                <c:pt idx="2">
                  <c:v>10.2209</c:v>
                </c:pt>
                <c:pt idx="3">
                  <c:v>9.7808580000000003</c:v>
                </c:pt>
                <c:pt idx="4">
                  <c:v>11.613580000000001</c:v>
                </c:pt>
                <c:pt idx="5">
                  <c:v>10.078900000000001</c:v>
                </c:pt>
                <c:pt idx="6">
                  <c:v>7.2655219999999998</c:v>
                </c:pt>
                <c:pt idx="7">
                  <c:v>12.38034</c:v>
                </c:pt>
                <c:pt idx="8">
                  <c:v>10.21644</c:v>
                </c:pt>
                <c:pt idx="9">
                  <c:v>9.6384969999999992</c:v>
                </c:pt>
                <c:pt idx="10">
                  <c:v>8.4758230000000001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DA-4934-90AD-68162997E19E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Ostatní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List1!$F$2:$F$12</c:f>
              <c:numCache>
                <c:formatCode>General</c:formatCode>
                <c:ptCount val="11"/>
                <c:pt idx="0">
                  <c:v>8.5957969999999992</c:v>
                </c:pt>
                <c:pt idx="1">
                  <c:v>6.53871</c:v>
                </c:pt>
                <c:pt idx="2">
                  <c:v>8.5698530000000002</c:v>
                </c:pt>
                <c:pt idx="3">
                  <c:v>10.361969999999999</c:v>
                </c:pt>
                <c:pt idx="4">
                  <c:v>7.8479679999999998</c:v>
                </c:pt>
                <c:pt idx="5">
                  <c:v>7.6036510000000002</c:v>
                </c:pt>
                <c:pt idx="6">
                  <c:v>5.7683840000000002</c:v>
                </c:pt>
                <c:pt idx="7">
                  <c:v>11.07884</c:v>
                </c:pt>
                <c:pt idx="8">
                  <c:v>7.1671659999999999</c:v>
                </c:pt>
                <c:pt idx="9">
                  <c:v>8.8372530000000005</c:v>
                </c:pt>
                <c:pt idx="10">
                  <c:v>7.7200530000000001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DA-4934-90AD-68162997E1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368428679273505E-2"/>
          <c:y val="5.0081916086988656E-2"/>
          <c:w val="0.98087724341670113"/>
          <c:h val="4.2435842974244235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34">
                  <c:v>0.41781269999999998</c:v>
                </c:pt>
                <c:pt idx="35">
                  <c:v>0.55708360000000001</c:v>
                </c:pt>
                <c:pt idx="36">
                  <c:v>1.3927091</c:v>
                </c:pt>
                <c:pt idx="37">
                  <c:v>3.3425020000000001</c:v>
                </c:pt>
                <c:pt idx="38">
                  <c:v>8.0777131000000004</c:v>
                </c:pt>
                <c:pt idx="39">
                  <c:v>48.6055499</c:v>
                </c:pt>
                <c:pt idx="40">
                  <c:v>89.133386700000003</c:v>
                </c:pt>
                <c:pt idx="41">
                  <c:v>165.45384899999999</c:v>
                </c:pt>
                <c:pt idx="42">
                  <c:v>271.1604749</c:v>
                </c:pt>
                <c:pt idx="43">
                  <c:v>255.97994489999999</c:v>
                </c:pt>
                <c:pt idx="44">
                  <c:v>206.12095669999999</c:v>
                </c:pt>
                <c:pt idx="45">
                  <c:v>152.9194665</c:v>
                </c:pt>
                <c:pt idx="46">
                  <c:v>105.7066258</c:v>
                </c:pt>
                <c:pt idx="47">
                  <c:v>67.685665499999999</c:v>
                </c:pt>
                <c:pt idx="48">
                  <c:v>69.914000200000004</c:v>
                </c:pt>
                <c:pt idx="49">
                  <c:v>64.343163500000003</c:v>
                </c:pt>
                <c:pt idx="50">
                  <c:v>81.891299000000004</c:v>
                </c:pt>
                <c:pt idx="51">
                  <c:v>92.197346800000005</c:v>
                </c:pt>
                <c:pt idx="52">
                  <c:v>101.3892273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5E-407A-AC1D-1838C2884016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115.17704809999999</c:v>
                </c:pt>
                <c:pt idx="1">
                  <c:v>103.19974929999999</c:v>
                </c:pt>
                <c:pt idx="2">
                  <c:v>68.103478199999998</c:v>
                </c:pt>
                <c:pt idx="3">
                  <c:v>54.5941993</c:v>
                </c:pt>
                <c:pt idx="4">
                  <c:v>50.694613599999997</c:v>
                </c:pt>
                <c:pt idx="5">
                  <c:v>36.0711674</c:v>
                </c:pt>
                <c:pt idx="6">
                  <c:v>34.260645500000003</c:v>
                </c:pt>
                <c:pt idx="7">
                  <c:v>37.742418399999998</c:v>
                </c:pt>
                <c:pt idx="8">
                  <c:v>39.552940300000003</c:v>
                </c:pt>
                <c:pt idx="9">
                  <c:v>32.6590299</c:v>
                </c:pt>
                <c:pt idx="10">
                  <c:v>22.840430300000001</c:v>
                </c:pt>
                <c:pt idx="11">
                  <c:v>16.155426299999998</c:v>
                </c:pt>
                <c:pt idx="12">
                  <c:v>12.673653399999999</c:v>
                </c:pt>
                <c:pt idx="13">
                  <c:v>10.027506000000001</c:v>
                </c:pt>
                <c:pt idx="14">
                  <c:v>7.5206295000000001</c:v>
                </c:pt>
                <c:pt idx="15">
                  <c:v>5.9886493999999999</c:v>
                </c:pt>
                <c:pt idx="16">
                  <c:v>4.0388564999999996</c:v>
                </c:pt>
                <c:pt idx="17">
                  <c:v>2.3676054999999998</c:v>
                </c:pt>
                <c:pt idx="18">
                  <c:v>2.0890637000000001</c:v>
                </c:pt>
                <c:pt idx="19">
                  <c:v>2.0890637000000001</c:v>
                </c:pt>
                <c:pt idx="20">
                  <c:v>1.1141673000000001</c:v>
                </c:pt>
                <c:pt idx="21">
                  <c:v>0.27854180000000001</c:v>
                </c:pt>
                <c:pt idx="22">
                  <c:v>0.27854180000000001</c:v>
                </c:pt>
                <c:pt idx="23">
                  <c:v>0</c:v>
                </c:pt>
                <c:pt idx="24">
                  <c:v>0</c:v>
                </c:pt>
                <c:pt idx="25">
                  <c:v>0.41781269999999998</c:v>
                </c:pt>
                <c:pt idx="26">
                  <c:v>0.1392709</c:v>
                </c:pt>
                <c:pt idx="27">
                  <c:v>0.27854180000000001</c:v>
                </c:pt>
                <c:pt idx="28">
                  <c:v>0.1392709</c:v>
                </c:pt>
                <c:pt idx="29">
                  <c:v>0.41781269999999998</c:v>
                </c:pt>
                <c:pt idx="30">
                  <c:v>0</c:v>
                </c:pt>
                <c:pt idx="31">
                  <c:v>0.27854180000000001</c:v>
                </c:pt>
                <c:pt idx="32">
                  <c:v>0</c:v>
                </c:pt>
                <c:pt idx="33">
                  <c:v>0.1392709</c:v>
                </c:pt>
                <c:pt idx="34">
                  <c:v>1.1141673000000001</c:v>
                </c:pt>
                <c:pt idx="35">
                  <c:v>0.83562550000000002</c:v>
                </c:pt>
                <c:pt idx="36">
                  <c:v>0.55708360000000001</c:v>
                </c:pt>
                <c:pt idx="37">
                  <c:v>1.5319799999999999</c:v>
                </c:pt>
                <c:pt idx="38">
                  <c:v>2.2283346000000002</c:v>
                </c:pt>
                <c:pt idx="39">
                  <c:v>2.3676054999999998</c:v>
                </c:pt>
                <c:pt idx="40">
                  <c:v>1.3927091</c:v>
                </c:pt>
                <c:pt idx="41">
                  <c:v>6.1279203000000004</c:v>
                </c:pt>
                <c:pt idx="42">
                  <c:v>9.1918804999999999</c:v>
                </c:pt>
                <c:pt idx="43">
                  <c:v>15.041259</c:v>
                </c:pt>
                <c:pt idx="44">
                  <c:v>25.486577700000002</c:v>
                </c:pt>
                <c:pt idx="45">
                  <c:v>29.6647052</c:v>
                </c:pt>
                <c:pt idx="46">
                  <c:v>39.413669400000003</c:v>
                </c:pt>
                <c:pt idx="47">
                  <c:v>36.906792899999999</c:v>
                </c:pt>
                <c:pt idx="48">
                  <c:v>30.082518</c:v>
                </c:pt>
                <c:pt idx="49">
                  <c:v>23.258243</c:v>
                </c:pt>
                <c:pt idx="50">
                  <c:v>14.205633499999999</c:v>
                </c:pt>
                <c:pt idx="51">
                  <c:v>7.7991713000000003</c:v>
                </c:pt>
                <c:pt idx="52">
                  <c:v>7.7991713000000003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5E-407A-AC1D-1838C2884016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8.9133385999999994</c:v>
                </c:pt>
                <c:pt idx="1">
                  <c:v>9.8882349999999999</c:v>
                </c:pt>
                <c:pt idx="2">
                  <c:v>35.792625600000001</c:v>
                </c:pt>
                <c:pt idx="3">
                  <c:v>65.178788999999995</c:v>
                </c:pt>
                <c:pt idx="4">
                  <c:v>74.231398600000006</c:v>
                </c:pt>
                <c:pt idx="5">
                  <c:v>65.039518099999995</c:v>
                </c:pt>
                <c:pt idx="6">
                  <c:v>49.162633599999999</c:v>
                </c:pt>
                <c:pt idx="7">
                  <c:v>34.539187300000002</c:v>
                </c:pt>
                <c:pt idx="8">
                  <c:v>22.422617500000001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A5E-407A-AC1D-1838C28840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Liberecký kraj</c:v>
                </c:pt>
                <c:pt idx="2">
                  <c:v>Královéhradecký kraj</c:v>
                </c:pt>
                <c:pt idx="3">
                  <c:v>Kraj Vysočina</c:v>
                </c:pt>
                <c:pt idx="4">
                  <c:v>Středočeský kraj</c:v>
                </c:pt>
                <c:pt idx="5">
                  <c:v>Jihočeský kraj</c:v>
                </c:pt>
                <c:pt idx="6">
                  <c:v>Pardubický kraj</c:v>
                </c:pt>
                <c:pt idx="7">
                  <c:v>Ústecký kraj</c:v>
                </c:pt>
                <c:pt idx="8">
                  <c:v>Hlavní město Praha</c:v>
                </c:pt>
                <c:pt idx="9">
                  <c:v>ČR</c:v>
                </c:pt>
                <c:pt idx="10">
                  <c:v>Olomoucký kraj</c:v>
                </c:pt>
                <c:pt idx="11">
                  <c:v>Zlínský kraj</c:v>
                </c:pt>
                <c:pt idx="12">
                  <c:v>Jihomoravský kraj</c:v>
                </c:pt>
                <c:pt idx="13">
                  <c:v>Moravskoslezský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93.598709999999997</c:v>
                </c:pt>
                <c:pt idx="1">
                  <c:v>90.461299999999994</c:v>
                </c:pt>
                <c:pt idx="2">
                  <c:v>90.166409999999999</c:v>
                </c:pt>
                <c:pt idx="3">
                  <c:v>90.120660000000001</c:v>
                </c:pt>
                <c:pt idx="4">
                  <c:v>90.026480000000006</c:v>
                </c:pt>
                <c:pt idx="5">
                  <c:v>89.646829999999994</c:v>
                </c:pt>
                <c:pt idx="6">
                  <c:v>89.193190000000001</c:v>
                </c:pt>
                <c:pt idx="7">
                  <c:v>89.134619999999998</c:v>
                </c:pt>
                <c:pt idx="8">
                  <c:v>88.966899999999995</c:v>
                </c:pt>
                <c:pt idx="9">
                  <c:v>88.007959999999997</c:v>
                </c:pt>
                <c:pt idx="10">
                  <c:v>87.272729999999996</c:v>
                </c:pt>
                <c:pt idx="11">
                  <c:v>85.214010000000002</c:v>
                </c:pt>
                <c:pt idx="12">
                  <c:v>84.988709999999998</c:v>
                </c:pt>
                <c:pt idx="13">
                  <c:v>84.437669999999997</c:v>
                </c:pt>
                <c:pt idx="14">
                  <c:v>84.195800000000006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8-498E-AF17-8F5778D62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Ústecký kraj</c:v>
                </c:pt>
                <c:pt idx="1">
                  <c:v>Plzeňský kraj</c:v>
                </c:pt>
                <c:pt idx="2">
                  <c:v>Středočeský kraj</c:v>
                </c:pt>
                <c:pt idx="3">
                  <c:v>Kraj Vysočina</c:v>
                </c:pt>
                <c:pt idx="4">
                  <c:v>Královéhradecký kraj</c:v>
                </c:pt>
                <c:pt idx="5">
                  <c:v>Hlavní město Praha</c:v>
                </c:pt>
                <c:pt idx="6">
                  <c:v>Karlovarský kraj</c:v>
                </c:pt>
                <c:pt idx="7">
                  <c:v>Jihočeský kraj</c:v>
                </c:pt>
                <c:pt idx="8">
                  <c:v>Liberecký kraj</c:v>
                </c:pt>
                <c:pt idx="9">
                  <c:v>ČR</c:v>
                </c:pt>
                <c:pt idx="10">
                  <c:v>Jihomoravský kraj</c:v>
                </c:pt>
                <c:pt idx="11">
                  <c:v>Pardubický kraj</c:v>
                </c:pt>
                <c:pt idx="12">
                  <c:v>Moravskoslezský kraj</c:v>
                </c:pt>
                <c:pt idx="13">
                  <c:v>Zlínský kraj</c:v>
                </c:pt>
                <c:pt idx="14">
                  <c:v>Olomoucký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88.582939999999994</c:v>
                </c:pt>
                <c:pt idx="1">
                  <c:v>88.31241</c:v>
                </c:pt>
                <c:pt idx="2">
                  <c:v>87.872900000000001</c:v>
                </c:pt>
                <c:pt idx="3">
                  <c:v>87.532049999999998</c:v>
                </c:pt>
                <c:pt idx="4">
                  <c:v>86.500249999999994</c:v>
                </c:pt>
                <c:pt idx="5">
                  <c:v>86.261060000000001</c:v>
                </c:pt>
                <c:pt idx="6">
                  <c:v>85.32047</c:v>
                </c:pt>
                <c:pt idx="7">
                  <c:v>84.691490000000002</c:v>
                </c:pt>
                <c:pt idx="8">
                  <c:v>84.544809999999998</c:v>
                </c:pt>
                <c:pt idx="9">
                  <c:v>84.246229999999997</c:v>
                </c:pt>
                <c:pt idx="10">
                  <c:v>83.380889999999994</c:v>
                </c:pt>
                <c:pt idx="11">
                  <c:v>81.497479999999996</c:v>
                </c:pt>
                <c:pt idx="12">
                  <c:v>79.317269999999994</c:v>
                </c:pt>
                <c:pt idx="13">
                  <c:v>79.307329999999993</c:v>
                </c:pt>
                <c:pt idx="14">
                  <c:v>77.995440000000002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40-47DE-ACA1-8E4053576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10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36 Ošetřovatel</c:v>
                </c:pt>
                <c:pt idx="6">
                  <c:v>§ 18 Zdravotnický záchranář</c:v>
                </c:pt>
                <c:pt idx="7">
                  <c:v>§ 39 Zubní instrumentářka</c:v>
                </c:pt>
                <c:pt idx="8">
                  <c:v>§ 26 Odborný pracovník v laboratorních metodách a v přípravě léčivých přípravků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35 Řidič vozidla zdravotnické záchranné služby</c:v>
                </c:pt>
                <c:pt idx="13">
                  <c:v>§ 22 Psycholog ve zdravotnictví</c:v>
                </c:pt>
                <c:pt idx="14">
                  <c:v>§ 17 Dentální hygienistka</c:v>
                </c:pt>
                <c:pt idx="15">
                  <c:v>§ 37 Masér ve zdravotnictví, nevidomý a slabozraký masér ve zdravotnictví</c:v>
                </c:pt>
                <c:pt idx="16">
                  <c:v>§ 15 Nutriční terapeut</c:v>
                </c:pt>
                <c:pt idx="17">
                  <c:v>§ 7 Ergoterapeut</c:v>
                </c:pt>
                <c:pt idx="18">
                  <c:v>§ 11 Optometrista</c:v>
                </c:pt>
                <c:pt idx="19">
                  <c:v>§ 23 Logoped ve zdravotnictví</c:v>
                </c:pt>
                <c:pt idx="20">
                  <c:v>§ 30 Laboratorní asistent</c:v>
                </c:pt>
                <c:pt idx="21">
                  <c:v>§ 10 Zdravotně-sociální pracovník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28 Odborný pracovník v ochraně a podpoře veřejného zdraví</c:v>
                </c:pt>
                <c:pt idx="25">
                  <c:v>§ 21a Adiktolog</c:v>
                </c:pt>
                <c:pt idx="26">
                  <c:v>§ 13 Asistent ochrany a podpory veřejného zdraví</c:v>
                </c:pt>
                <c:pt idx="27">
                  <c:v>§ 25 Radiologický fyzik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31 Ortoticko-protetický technik</c:v>
                </c:pt>
                <c:pt idx="32">
                  <c:v>§ 32 Nutriční asistent</c:v>
                </c:pt>
                <c:pt idx="33">
                  <c:v>§ 21 Radiologický technik</c:v>
                </c:pt>
                <c:pt idx="34">
                  <c:v>§ 41 Autoptický laborant</c:v>
                </c:pt>
                <c:pt idx="35">
                  <c:v>§ 23a Zrakový terapeut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6002</c:v>
                </c:pt>
                <c:pt idx="1">
                  <c:v>2890</c:v>
                </c:pt>
                <c:pt idx="2">
                  <c:v>2333</c:v>
                </c:pt>
                <c:pt idx="3">
                  <c:v>2146</c:v>
                </c:pt>
                <c:pt idx="4">
                  <c:v>1903</c:v>
                </c:pt>
                <c:pt idx="5">
                  <c:v>1313</c:v>
                </c:pt>
                <c:pt idx="6">
                  <c:v>1146</c:v>
                </c:pt>
                <c:pt idx="7">
                  <c:v>1045</c:v>
                </c:pt>
                <c:pt idx="8">
                  <c:v>885</c:v>
                </c:pt>
                <c:pt idx="9">
                  <c:v>872</c:v>
                </c:pt>
                <c:pt idx="10">
                  <c:v>717</c:v>
                </c:pt>
                <c:pt idx="11">
                  <c:v>556</c:v>
                </c:pt>
                <c:pt idx="12">
                  <c:v>445</c:v>
                </c:pt>
                <c:pt idx="13">
                  <c:v>443</c:v>
                </c:pt>
                <c:pt idx="14">
                  <c:v>413</c:v>
                </c:pt>
                <c:pt idx="15">
                  <c:v>313</c:v>
                </c:pt>
                <c:pt idx="16">
                  <c:v>259</c:v>
                </c:pt>
                <c:pt idx="17">
                  <c:v>257</c:v>
                </c:pt>
                <c:pt idx="18">
                  <c:v>255</c:v>
                </c:pt>
                <c:pt idx="19">
                  <c:v>236</c:v>
                </c:pt>
                <c:pt idx="20">
                  <c:v>226</c:v>
                </c:pt>
                <c:pt idx="21">
                  <c:v>225</c:v>
                </c:pt>
                <c:pt idx="22">
                  <c:v>112</c:v>
                </c:pt>
                <c:pt idx="23">
                  <c:v>73</c:v>
                </c:pt>
                <c:pt idx="24">
                  <c:v>62</c:v>
                </c:pt>
                <c:pt idx="25">
                  <c:v>59</c:v>
                </c:pt>
                <c:pt idx="26">
                  <c:v>45</c:v>
                </c:pt>
                <c:pt idx="27">
                  <c:v>40</c:v>
                </c:pt>
                <c:pt idx="28">
                  <c:v>34</c:v>
                </c:pt>
                <c:pt idx="29">
                  <c:v>27</c:v>
                </c:pt>
                <c:pt idx="30">
                  <c:v>19</c:v>
                </c:pt>
                <c:pt idx="31">
                  <c:v>13</c:v>
                </c:pt>
                <c:pt idx="32">
                  <c:v>12</c:v>
                </c:pt>
                <c:pt idx="33">
                  <c:v>6</c:v>
                </c:pt>
                <c:pt idx="34">
                  <c:v>5</c:v>
                </c:pt>
                <c:pt idx="3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36 Ošetřovatel</c:v>
                </c:pt>
                <c:pt idx="6">
                  <c:v>§ 18 Zdravotnický záchranář</c:v>
                </c:pt>
                <c:pt idx="7">
                  <c:v>§ 39 Zubní instrumentářka</c:v>
                </c:pt>
                <c:pt idx="8">
                  <c:v>§ 26 Odborný pracovník v laboratorních metodách a v přípravě léčivých přípravků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22 Psycholog ve zdravotnictví</c:v>
                </c:pt>
                <c:pt idx="13">
                  <c:v>§ 17 Dentální hygienistka</c:v>
                </c:pt>
                <c:pt idx="14">
                  <c:v>§ 35 Řidič vozidla zdravotnické záchranné služby</c:v>
                </c:pt>
                <c:pt idx="15">
                  <c:v>§ 37 Masér ve zdravotnictví, nevidomý a slabozraký masér ve zdravotnictví</c:v>
                </c:pt>
                <c:pt idx="16">
                  <c:v>§ 7 Ergoterapeut</c:v>
                </c:pt>
                <c:pt idx="17">
                  <c:v>§ 23 Logoped ve zdravotnictví</c:v>
                </c:pt>
                <c:pt idx="18">
                  <c:v>§ 15 Nutriční terapeut</c:v>
                </c:pt>
                <c:pt idx="19">
                  <c:v>§ 11 Optometrista</c:v>
                </c:pt>
                <c:pt idx="20">
                  <c:v>§ 30 Laboratorní asistent</c:v>
                </c:pt>
                <c:pt idx="21">
                  <c:v>§ 10 Zdravotně-sociální pracovník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28 Odborný pracovník v ochraně a podpoře veřejného zdraví</c:v>
                </c:pt>
                <c:pt idx="25">
                  <c:v>§ 21a Adiktolog</c:v>
                </c:pt>
                <c:pt idx="26">
                  <c:v>§ 25 Radiologický fyzik</c:v>
                </c:pt>
                <c:pt idx="27">
                  <c:v>§ 13 Asistent ochrany a podpory veřejného zdraví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31 Ortoticko-protetický technik</c:v>
                </c:pt>
                <c:pt idx="32">
                  <c:v>§ 32 Nutriční asistent</c:v>
                </c:pt>
                <c:pt idx="33">
                  <c:v>§ 21 Radiologický technik</c:v>
                </c:pt>
                <c:pt idx="34">
                  <c:v>§ 41 Autoptický laborant</c:v>
                </c:pt>
                <c:pt idx="35">
                  <c:v>§ 23a Zrakový terapeut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3568</c:v>
                </c:pt>
                <c:pt idx="1">
                  <c:v>1957</c:v>
                </c:pt>
                <c:pt idx="2">
                  <c:v>1538</c:v>
                </c:pt>
                <c:pt idx="3">
                  <c:v>1500</c:v>
                </c:pt>
                <c:pt idx="4">
                  <c:v>1237</c:v>
                </c:pt>
                <c:pt idx="5">
                  <c:v>769</c:v>
                </c:pt>
                <c:pt idx="6">
                  <c:v>766</c:v>
                </c:pt>
                <c:pt idx="7">
                  <c:v>695</c:v>
                </c:pt>
                <c:pt idx="8">
                  <c:v>653</c:v>
                </c:pt>
                <c:pt idx="9">
                  <c:v>581</c:v>
                </c:pt>
                <c:pt idx="10">
                  <c:v>455</c:v>
                </c:pt>
                <c:pt idx="11">
                  <c:v>341</c:v>
                </c:pt>
                <c:pt idx="12">
                  <c:v>335</c:v>
                </c:pt>
                <c:pt idx="13">
                  <c:v>283</c:v>
                </c:pt>
                <c:pt idx="14">
                  <c:v>266</c:v>
                </c:pt>
                <c:pt idx="15">
                  <c:v>192</c:v>
                </c:pt>
                <c:pt idx="16">
                  <c:v>183</c:v>
                </c:pt>
                <c:pt idx="17">
                  <c:v>178</c:v>
                </c:pt>
                <c:pt idx="18">
                  <c:v>173</c:v>
                </c:pt>
                <c:pt idx="19">
                  <c:v>161</c:v>
                </c:pt>
                <c:pt idx="20">
                  <c:v>159</c:v>
                </c:pt>
                <c:pt idx="21">
                  <c:v>145</c:v>
                </c:pt>
                <c:pt idx="22">
                  <c:v>77</c:v>
                </c:pt>
                <c:pt idx="23">
                  <c:v>48</c:v>
                </c:pt>
                <c:pt idx="24">
                  <c:v>43</c:v>
                </c:pt>
                <c:pt idx="25">
                  <c:v>40</c:v>
                </c:pt>
                <c:pt idx="26">
                  <c:v>35</c:v>
                </c:pt>
                <c:pt idx="27">
                  <c:v>33</c:v>
                </c:pt>
                <c:pt idx="28">
                  <c:v>22</c:v>
                </c:pt>
                <c:pt idx="29">
                  <c:v>19</c:v>
                </c:pt>
                <c:pt idx="30">
                  <c:v>13</c:v>
                </c:pt>
                <c:pt idx="31">
                  <c:v>6</c:v>
                </c:pt>
                <c:pt idx="32">
                  <c:v>6</c:v>
                </c:pt>
                <c:pt idx="33">
                  <c:v>5</c:v>
                </c:pt>
                <c:pt idx="34">
                  <c:v>4</c:v>
                </c:pt>
                <c:pt idx="3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§ 9 Zdravotní laborant</c:v>
                </c:pt>
                <c:pt idx="3">
                  <c:v>farmaceut</c:v>
                </c:pt>
                <c:pt idx="4">
                  <c:v>§ 19 Farmaceutický asistent</c:v>
                </c:pt>
                <c:pt idx="5">
                  <c:v>§ 18 Zdravotnický záchranář</c:v>
                </c:pt>
                <c:pt idx="6">
                  <c:v>§ 36 Ošetřovatel</c:v>
                </c:pt>
                <c:pt idx="7">
                  <c:v>§ 26 Odborný pracovník v laboratorních metodách a v přípravě léčivých přípravků</c:v>
                </c:pt>
                <c:pt idx="8">
                  <c:v>§ 39 Zubní instrumentářka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22 Psycholog ve zdravotnictví</c:v>
                </c:pt>
                <c:pt idx="12">
                  <c:v>§ 40 Řidič zdravotnické dopravní služby</c:v>
                </c:pt>
                <c:pt idx="13">
                  <c:v>§ 17 Dentální hygienistka</c:v>
                </c:pt>
                <c:pt idx="14">
                  <c:v>§ 35 Řidič vozidla zdravotnické záchranné služby</c:v>
                </c:pt>
                <c:pt idx="15">
                  <c:v>§ 7 Ergoterapeut</c:v>
                </c:pt>
                <c:pt idx="16">
                  <c:v>§ 30 Laboratorní asistent</c:v>
                </c:pt>
                <c:pt idx="17">
                  <c:v>§ 37 Masér ve zdravotnictví, nevidomý a slabozraký masér ve zdravotnictví</c:v>
                </c:pt>
                <c:pt idx="18">
                  <c:v>§ 23 Logoped ve zdravotnictví</c:v>
                </c:pt>
                <c:pt idx="19">
                  <c:v>§ 15 Nutriční terapeut</c:v>
                </c:pt>
                <c:pt idx="20">
                  <c:v>§ 11 Optometrista</c:v>
                </c:pt>
                <c:pt idx="21">
                  <c:v>§ 10 Zdravotně-sociální pracovník</c:v>
                </c:pt>
                <c:pt idx="22">
                  <c:v>§ 27 Biomedicínský inženýr</c:v>
                </c:pt>
                <c:pt idx="23">
                  <c:v>§ 28 Odborný pracovník v ochraně a podpoře veřejného zdraví</c:v>
                </c:pt>
                <c:pt idx="24">
                  <c:v>§ 33 Asistent zubního technika</c:v>
                </c:pt>
                <c:pt idx="25">
                  <c:v>§ 13 Asistent ochrany a podpory veřejného zdraví</c:v>
                </c:pt>
                <c:pt idx="26">
                  <c:v>§ 21a Adiktolog</c:v>
                </c:pt>
                <c:pt idx="27">
                  <c:v>§ 25 Radiologický fyzik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31 Ortoticko-protetický technik</c:v>
                </c:pt>
                <c:pt idx="32">
                  <c:v>§ 21 Radiologický technik</c:v>
                </c:pt>
                <c:pt idx="33">
                  <c:v>§ 32 Nutriční asistent</c:v>
                </c:pt>
                <c:pt idx="34">
                  <c:v>§ 23a Zrakový terapeut</c:v>
                </c:pt>
                <c:pt idx="35">
                  <c:v>§ 41 Autoptický laborant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2289</c:v>
                </c:pt>
                <c:pt idx="1">
                  <c:v>1221</c:v>
                </c:pt>
                <c:pt idx="2">
                  <c:v>941</c:v>
                </c:pt>
                <c:pt idx="3">
                  <c:v>903</c:v>
                </c:pt>
                <c:pt idx="4">
                  <c:v>751</c:v>
                </c:pt>
                <c:pt idx="5">
                  <c:v>517</c:v>
                </c:pt>
                <c:pt idx="6">
                  <c:v>469</c:v>
                </c:pt>
                <c:pt idx="7">
                  <c:v>426</c:v>
                </c:pt>
                <c:pt idx="8">
                  <c:v>424</c:v>
                </c:pt>
                <c:pt idx="9">
                  <c:v>386</c:v>
                </c:pt>
                <c:pt idx="10">
                  <c:v>275</c:v>
                </c:pt>
                <c:pt idx="11">
                  <c:v>239</c:v>
                </c:pt>
                <c:pt idx="12">
                  <c:v>209</c:v>
                </c:pt>
                <c:pt idx="13">
                  <c:v>185</c:v>
                </c:pt>
                <c:pt idx="14">
                  <c:v>174</c:v>
                </c:pt>
                <c:pt idx="15">
                  <c:v>119</c:v>
                </c:pt>
                <c:pt idx="16">
                  <c:v>112</c:v>
                </c:pt>
                <c:pt idx="17">
                  <c:v>111</c:v>
                </c:pt>
                <c:pt idx="18">
                  <c:v>106</c:v>
                </c:pt>
                <c:pt idx="19">
                  <c:v>102</c:v>
                </c:pt>
                <c:pt idx="20">
                  <c:v>96</c:v>
                </c:pt>
                <c:pt idx="21">
                  <c:v>92</c:v>
                </c:pt>
                <c:pt idx="22">
                  <c:v>46</c:v>
                </c:pt>
                <c:pt idx="23">
                  <c:v>30</c:v>
                </c:pt>
                <c:pt idx="24">
                  <c:v>29</c:v>
                </c:pt>
                <c:pt idx="25">
                  <c:v>24</c:v>
                </c:pt>
                <c:pt idx="26">
                  <c:v>23</c:v>
                </c:pt>
                <c:pt idx="27">
                  <c:v>23</c:v>
                </c:pt>
                <c:pt idx="28">
                  <c:v>16</c:v>
                </c:pt>
                <c:pt idx="29">
                  <c:v>14</c:v>
                </c:pt>
                <c:pt idx="30">
                  <c:v>8</c:v>
                </c:pt>
                <c:pt idx="31">
                  <c:v>5</c:v>
                </c:pt>
                <c:pt idx="32">
                  <c:v>4</c:v>
                </c:pt>
                <c:pt idx="33">
                  <c:v>3</c:v>
                </c:pt>
                <c:pt idx="34">
                  <c:v>1</c:v>
                </c:pt>
                <c:pt idx="3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9322079746689458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6350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9.325113282687688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4472C4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03.09.21</c:v>
                </c:pt>
                <c:pt idx="1">
                  <c:v>04.09.21</c:v>
                </c:pt>
                <c:pt idx="2">
                  <c:v>05.09.21</c:v>
                </c:pt>
                <c:pt idx="3">
                  <c:v>06.09.21</c:v>
                </c:pt>
                <c:pt idx="4">
                  <c:v>07.09.21</c:v>
                </c:pt>
                <c:pt idx="5">
                  <c:v>08.09.21</c:v>
                </c:pt>
                <c:pt idx="6">
                  <c:v>09.09.21</c:v>
                </c:pt>
                <c:pt idx="7">
                  <c:v>10.09.21</c:v>
                </c:pt>
                <c:pt idx="8">
                  <c:v>11.09.21</c:v>
                </c:pt>
                <c:pt idx="9">
                  <c:v>12.09.21</c:v>
                </c:pt>
                <c:pt idx="10">
                  <c:v>13.09.21</c:v>
                </c:pt>
                <c:pt idx="11">
                  <c:v>14.09.21</c:v>
                </c:pt>
                <c:pt idx="12">
                  <c:v>15.09.21</c:v>
                </c:pt>
                <c:pt idx="13">
                  <c:v>16.09.21</c:v>
                </c:pt>
                <c:pt idx="14">
                  <c:v>17.09.21</c:v>
                </c:pt>
                <c:pt idx="15">
                  <c:v>18.09.21</c:v>
                </c:pt>
                <c:pt idx="16">
                  <c:v>19.09.21</c:v>
                </c:pt>
                <c:pt idx="17">
                  <c:v>20.09.21</c:v>
                </c:pt>
                <c:pt idx="18">
                  <c:v>21.09.21</c:v>
                </c:pt>
                <c:pt idx="19">
                  <c:v>22.09.21</c:v>
                </c:pt>
                <c:pt idx="20">
                  <c:v>23.09.21</c:v>
                </c:pt>
                <c:pt idx="21">
                  <c:v>24.09.21</c:v>
                </c:pt>
                <c:pt idx="22">
                  <c:v>25.09.21</c:v>
                </c:pt>
                <c:pt idx="23">
                  <c:v>26.09.21</c:v>
                </c:pt>
                <c:pt idx="24">
                  <c:v>27.09.21</c:v>
                </c:pt>
                <c:pt idx="25">
                  <c:v>28.09.21</c:v>
                </c:pt>
                <c:pt idx="26">
                  <c:v>29.09.21</c:v>
                </c:pt>
                <c:pt idx="27">
                  <c:v>30.09.21</c:v>
                </c:pt>
                <c:pt idx="28">
                  <c:v>01.10.21</c:v>
                </c:pt>
                <c:pt idx="29">
                  <c:v>02.10.21</c:v>
                </c:pt>
                <c:pt idx="30">
                  <c:v>03.10.21</c:v>
                </c:pt>
                <c:pt idx="31">
                  <c:v>04.10.21</c:v>
                </c:pt>
                <c:pt idx="32">
                  <c:v>05.10.21</c:v>
                </c:pt>
                <c:pt idx="33">
                  <c:v>06.10.21</c:v>
                </c:pt>
                <c:pt idx="34">
                  <c:v>07.10.21</c:v>
                </c:pt>
                <c:pt idx="35">
                  <c:v>08.10.21</c:v>
                </c:pt>
                <c:pt idx="36">
                  <c:v>09.10.21</c:v>
                </c:pt>
                <c:pt idx="37">
                  <c:v>10.10.21</c:v>
                </c:pt>
                <c:pt idx="38">
                  <c:v>11.10.21</c:v>
                </c:pt>
                <c:pt idx="39">
                  <c:v>12.10.21</c:v>
                </c:pt>
                <c:pt idx="40">
                  <c:v>13.10.21</c:v>
                </c:pt>
                <c:pt idx="41">
                  <c:v>14.10.21</c:v>
                </c:pt>
                <c:pt idx="42">
                  <c:v>15.10.21</c:v>
                </c:pt>
                <c:pt idx="43">
                  <c:v>16.10.21</c:v>
                </c:pt>
                <c:pt idx="44">
                  <c:v>17.10.21</c:v>
                </c:pt>
                <c:pt idx="45">
                  <c:v>18.10.21</c:v>
                </c:pt>
                <c:pt idx="46">
                  <c:v>19.10.21</c:v>
                </c:pt>
                <c:pt idx="47">
                  <c:v>20.10.21</c:v>
                </c:pt>
                <c:pt idx="48">
                  <c:v>21.10.21</c:v>
                </c:pt>
                <c:pt idx="49">
                  <c:v>22.10.21</c:v>
                </c:pt>
                <c:pt idx="50">
                  <c:v>23.10.21</c:v>
                </c:pt>
                <c:pt idx="51">
                  <c:v>24.10.21</c:v>
                </c:pt>
                <c:pt idx="52">
                  <c:v>25.10.21</c:v>
                </c:pt>
                <c:pt idx="53">
                  <c:v>26.10.21</c:v>
                </c:pt>
                <c:pt idx="54">
                  <c:v>27.10.21</c:v>
                </c:pt>
                <c:pt idx="55">
                  <c:v>28.10.21</c:v>
                </c:pt>
                <c:pt idx="56">
                  <c:v>29.10.21</c:v>
                </c:pt>
                <c:pt idx="57">
                  <c:v>30.10.21</c:v>
                </c:pt>
                <c:pt idx="58">
                  <c:v>31.10.21</c:v>
                </c:pt>
                <c:pt idx="59">
                  <c:v>01.11.21</c:v>
                </c:pt>
                <c:pt idx="60">
                  <c:v>02.11.21</c:v>
                </c:pt>
                <c:pt idx="61">
                  <c:v>03.11.21</c:v>
                </c:pt>
                <c:pt idx="62">
                  <c:v>04.11.21</c:v>
                </c:pt>
                <c:pt idx="63">
                  <c:v>05.11.21</c:v>
                </c:pt>
                <c:pt idx="64">
                  <c:v>06.11.21</c:v>
                </c:pt>
                <c:pt idx="65">
                  <c:v>07.11.21</c:v>
                </c:pt>
                <c:pt idx="66">
                  <c:v>08.11.21</c:v>
                </c:pt>
                <c:pt idx="67">
                  <c:v>09.11.21</c:v>
                </c:pt>
                <c:pt idx="68">
                  <c:v>10.11.21</c:v>
                </c:pt>
                <c:pt idx="69">
                  <c:v>11.11.21</c:v>
                </c:pt>
                <c:pt idx="70">
                  <c:v>12.11.21</c:v>
                </c:pt>
                <c:pt idx="71">
                  <c:v>13.11.21</c:v>
                </c:pt>
                <c:pt idx="72">
                  <c:v>14.11.21</c:v>
                </c:pt>
                <c:pt idx="73">
                  <c:v>15.11.21</c:v>
                </c:pt>
                <c:pt idx="74">
                  <c:v>16.11.21</c:v>
                </c:pt>
                <c:pt idx="75">
                  <c:v>17.11.21</c:v>
                </c:pt>
                <c:pt idx="76">
                  <c:v>18.11.21</c:v>
                </c:pt>
                <c:pt idx="77">
                  <c:v>19.11.21</c:v>
                </c:pt>
                <c:pt idx="78">
                  <c:v>20.11.21</c:v>
                </c:pt>
                <c:pt idx="79">
                  <c:v>21.11.21</c:v>
                </c:pt>
                <c:pt idx="80">
                  <c:v>22.11.21</c:v>
                </c:pt>
                <c:pt idx="81">
                  <c:v>23.11.21</c:v>
                </c:pt>
                <c:pt idx="82">
                  <c:v>24.11.21</c:v>
                </c:pt>
                <c:pt idx="83">
                  <c:v>25.11.21</c:v>
                </c:pt>
                <c:pt idx="84">
                  <c:v>26.11.21</c:v>
                </c:pt>
                <c:pt idx="85">
                  <c:v>27.11.21</c:v>
                </c:pt>
                <c:pt idx="86">
                  <c:v>28.11.21</c:v>
                </c:pt>
                <c:pt idx="87">
                  <c:v>29.11.21</c:v>
                </c:pt>
                <c:pt idx="88">
                  <c:v>30.11.21</c:v>
                </c:pt>
                <c:pt idx="89">
                  <c:v>01.12.21</c:v>
                </c:pt>
                <c:pt idx="90">
                  <c:v>02.12.21</c:v>
                </c:pt>
                <c:pt idx="91">
                  <c:v>03.12.21</c:v>
                </c:pt>
                <c:pt idx="92">
                  <c:v>04.12.21</c:v>
                </c:pt>
                <c:pt idx="93">
                  <c:v>05.12.21</c:v>
                </c:pt>
                <c:pt idx="94">
                  <c:v>06.12.21</c:v>
                </c:pt>
                <c:pt idx="95">
                  <c:v>07.12.21</c:v>
                </c:pt>
                <c:pt idx="96">
                  <c:v>08.12.21</c:v>
                </c:pt>
                <c:pt idx="97">
                  <c:v>09.12.21</c:v>
                </c:pt>
                <c:pt idx="98">
                  <c:v>10.12.21</c:v>
                </c:pt>
                <c:pt idx="99">
                  <c:v>11.12.21</c:v>
                </c:pt>
                <c:pt idx="100">
                  <c:v>12.12.21</c:v>
                </c:pt>
                <c:pt idx="101">
                  <c:v>13.12.21</c:v>
                </c:pt>
                <c:pt idx="102">
                  <c:v>14.12.21</c:v>
                </c:pt>
                <c:pt idx="103">
                  <c:v>15.12.21</c:v>
                </c:pt>
                <c:pt idx="104">
                  <c:v>16.12.21</c:v>
                </c:pt>
                <c:pt idx="105">
                  <c:v>17.12.21</c:v>
                </c:pt>
                <c:pt idx="106">
                  <c:v>18.12.21</c:v>
                </c:pt>
                <c:pt idx="107">
                  <c:v>19.12.21</c:v>
                </c:pt>
                <c:pt idx="108">
                  <c:v>20.12.21</c:v>
                </c:pt>
                <c:pt idx="109">
                  <c:v>21.12.21</c:v>
                </c:pt>
                <c:pt idx="110">
                  <c:v>22.12.21</c:v>
                </c:pt>
                <c:pt idx="111">
                  <c:v>23.12.21</c:v>
                </c:pt>
                <c:pt idx="112">
                  <c:v>24.12.21</c:v>
                </c:pt>
                <c:pt idx="113">
                  <c:v>25.12.21</c:v>
                </c:pt>
                <c:pt idx="114">
                  <c:v>26.12.21</c:v>
                </c:pt>
                <c:pt idx="115">
                  <c:v>27.12.21</c:v>
                </c:pt>
                <c:pt idx="116">
                  <c:v>28.12.21</c:v>
                </c:pt>
                <c:pt idx="117">
                  <c:v>29.12.21</c:v>
                </c:pt>
                <c:pt idx="118">
                  <c:v>30.12.21</c:v>
                </c:pt>
                <c:pt idx="119">
                  <c:v>31.12.21</c:v>
                </c:pt>
                <c:pt idx="120">
                  <c:v>01.01.22</c:v>
                </c:pt>
                <c:pt idx="121">
                  <c:v>02.01.22</c:v>
                </c:pt>
                <c:pt idx="122">
                  <c:v>03.01.22</c:v>
                </c:pt>
                <c:pt idx="123">
                  <c:v>04.01.22</c:v>
                </c:pt>
                <c:pt idx="124">
                  <c:v>05.01.22</c:v>
                </c:pt>
                <c:pt idx="125">
                  <c:v>06.01.22</c:v>
                </c:pt>
                <c:pt idx="126">
                  <c:v>07.01.22</c:v>
                </c:pt>
                <c:pt idx="127">
                  <c:v>08.01.22</c:v>
                </c:pt>
                <c:pt idx="128">
                  <c:v>09.01.22</c:v>
                </c:pt>
                <c:pt idx="129">
                  <c:v>10.01.22</c:v>
                </c:pt>
                <c:pt idx="130">
                  <c:v>11.01.22</c:v>
                </c:pt>
                <c:pt idx="131">
                  <c:v>12.01.22</c:v>
                </c:pt>
                <c:pt idx="132">
                  <c:v>13.01.22</c:v>
                </c:pt>
                <c:pt idx="133">
                  <c:v>14.01.22</c:v>
                </c:pt>
                <c:pt idx="134">
                  <c:v>15.01.22</c:v>
                </c:pt>
                <c:pt idx="135">
                  <c:v>16.01.22</c:v>
                </c:pt>
                <c:pt idx="136">
                  <c:v>17.01.22</c:v>
                </c:pt>
                <c:pt idx="137">
                  <c:v>18.01.22</c:v>
                </c:pt>
                <c:pt idx="138">
                  <c:v>19.01.22</c:v>
                </c:pt>
                <c:pt idx="139">
                  <c:v>20.01.22</c:v>
                </c:pt>
                <c:pt idx="140">
                  <c:v>21.01.22</c:v>
                </c:pt>
                <c:pt idx="141">
                  <c:v>22.01.22</c:v>
                </c:pt>
                <c:pt idx="142">
                  <c:v>23.01.22</c:v>
                </c:pt>
                <c:pt idx="143">
                  <c:v>24.01.22</c:v>
                </c:pt>
                <c:pt idx="144">
                  <c:v>25.01.22</c:v>
                </c:pt>
                <c:pt idx="145">
                  <c:v>26.01.22</c:v>
                </c:pt>
                <c:pt idx="146">
                  <c:v>27.01.22</c:v>
                </c:pt>
                <c:pt idx="147">
                  <c:v>28.01.22</c:v>
                </c:pt>
                <c:pt idx="148">
                  <c:v>29.01.22</c:v>
                </c:pt>
                <c:pt idx="149">
                  <c:v>30.01.22</c:v>
                </c:pt>
                <c:pt idx="150">
                  <c:v>31.01.22</c:v>
                </c:pt>
                <c:pt idx="151">
                  <c:v>01.02.22</c:v>
                </c:pt>
                <c:pt idx="152">
                  <c:v>02.02.22</c:v>
                </c:pt>
                <c:pt idx="153">
                  <c:v>03.02.22</c:v>
                </c:pt>
                <c:pt idx="154">
                  <c:v>04.02.22</c:v>
                </c:pt>
                <c:pt idx="155">
                  <c:v>05.02.22</c:v>
                </c:pt>
                <c:pt idx="156">
                  <c:v>06.02.22</c:v>
                </c:pt>
                <c:pt idx="157">
                  <c:v>07.02.22</c:v>
                </c:pt>
                <c:pt idx="158">
                  <c:v>08.02.22</c:v>
                </c:pt>
                <c:pt idx="159">
                  <c:v>09.02.22</c:v>
                </c:pt>
                <c:pt idx="160">
                  <c:v>10.02.22</c:v>
                </c:pt>
                <c:pt idx="161">
                  <c:v>11.02.22</c:v>
                </c:pt>
                <c:pt idx="162">
                  <c:v>12.02.22</c:v>
                </c:pt>
                <c:pt idx="163">
                  <c:v>13.02.22</c:v>
                </c:pt>
                <c:pt idx="164">
                  <c:v>14.02.22</c:v>
                </c:pt>
                <c:pt idx="165">
                  <c:v>15.02.22</c:v>
                </c:pt>
                <c:pt idx="166">
                  <c:v>16.02.22</c:v>
                </c:pt>
                <c:pt idx="167">
                  <c:v>17.02.22</c:v>
                </c:pt>
                <c:pt idx="168">
                  <c:v>18.02.22</c:v>
                </c:pt>
                <c:pt idx="169">
                  <c:v>19.02.22</c:v>
                </c:pt>
                <c:pt idx="170">
                  <c:v>20.02.22</c:v>
                </c:pt>
                <c:pt idx="171">
                  <c:v>21.02.22</c:v>
                </c:pt>
                <c:pt idx="172">
                  <c:v>22.02.22</c:v>
                </c:pt>
                <c:pt idx="173">
                  <c:v>23.02.22</c:v>
                </c:pt>
                <c:pt idx="174">
                  <c:v>24.02.22</c:v>
                </c:pt>
                <c:pt idx="175">
                  <c:v>25.02.22</c:v>
                </c:pt>
                <c:pt idx="176">
                  <c:v>26.02.22</c:v>
                </c:pt>
                <c:pt idx="177">
                  <c:v>27.02.22</c:v>
                </c:pt>
                <c:pt idx="178">
                  <c:v>28.02.22</c:v>
                </c:pt>
                <c:pt idx="179">
                  <c:v>01.03.22</c:v>
                </c:pt>
                <c:pt idx="180">
                  <c:v>02.03.22</c:v>
                </c:pt>
                <c:pt idx="181">
                  <c:v>03.03.22</c:v>
                </c:pt>
                <c:pt idx="182">
                  <c:v>04.03.22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1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3</c:v>
                </c:pt>
                <c:pt idx="8">
                  <c:v>3</c:v>
                </c:pt>
                <c:pt idx="9">
                  <c:v>0</c:v>
                </c:pt>
                <c:pt idx="10">
                  <c:v>4</c:v>
                </c:pt>
                <c:pt idx="11">
                  <c:v>2</c:v>
                </c:pt>
                <c:pt idx="12">
                  <c:v>0</c:v>
                </c:pt>
                <c:pt idx="13">
                  <c:v>1</c:v>
                </c:pt>
                <c:pt idx="14">
                  <c:v>2</c:v>
                </c:pt>
                <c:pt idx="15">
                  <c:v>1</c:v>
                </c:pt>
                <c:pt idx="16">
                  <c:v>1</c:v>
                </c:pt>
                <c:pt idx="17">
                  <c:v>0</c:v>
                </c:pt>
                <c:pt idx="18">
                  <c:v>3</c:v>
                </c:pt>
                <c:pt idx="19">
                  <c:v>3</c:v>
                </c:pt>
                <c:pt idx="20">
                  <c:v>2</c:v>
                </c:pt>
                <c:pt idx="21">
                  <c:v>3</c:v>
                </c:pt>
                <c:pt idx="22">
                  <c:v>0</c:v>
                </c:pt>
                <c:pt idx="23">
                  <c:v>2</c:v>
                </c:pt>
                <c:pt idx="24">
                  <c:v>6</c:v>
                </c:pt>
                <c:pt idx="25">
                  <c:v>4</c:v>
                </c:pt>
                <c:pt idx="26">
                  <c:v>3</c:v>
                </c:pt>
                <c:pt idx="27">
                  <c:v>9</c:v>
                </c:pt>
                <c:pt idx="28">
                  <c:v>2</c:v>
                </c:pt>
                <c:pt idx="29">
                  <c:v>5</c:v>
                </c:pt>
                <c:pt idx="30">
                  <c:v>1</c:v>
                </c:pt>
                <c:pt idx="31">
                  <c:v>0</c:v>
                </c:pt>
                <c:pt idx="32">
                  <c:v>2</c:v>
                </c:pt>
                <c:pt idx="33">
                  <c:v>5</c:v>
                </c:pt>
                <c:pt idx="34">
                  <c:v>6</c:v>
                </c:pt>
                <c:pt idx="35">
                  <c:v>6</c:v>
                </c:pt>
                <c:pt idx="36">
                  <c:v>1</c:v>
                </c:pt>
                <c:pt idx="37">
                  <c:v>1</c:v>
                </c:pt>
                <c:pt idx="38">
                  <c:v>3</c:v>
                </c:pt>
                <c:pt idx="39">
                  <c:v>10</c:v>
                </c:pt>
                <c:pt idx="40">
                  <c:v>7</c:v>
                </c:pt>
                <c:pt idx="41">
                  <c:v>7</c:v>
                </c:pt>
                <c:pt idx="42">
                  <c:v>6</c:v>
                </c:pt>
                <c:pt idx="43">
                  <c:v>5</c:v>
                </c:pt>
                <c:pt idx="44">
                  <c:v>8</c:v>
                </c:pt>
                <c:pt idx="45">
                  <c:v>17</c:v>
                </c:pt>
                <c:pt idx="46">
                  <c:v>16</c:v>
                </c:pt>
                <c:pt idx="47">
                  <c:v>13</c:v>
                </c:pt>
                <c:pt idx="48">
                  <c:v>13</c:v>
                </c:pt>
                <c:pt idx="49">
                  <c:v>16</c:v>
                </c:pt>
                <c:pt idx="50">
                  <c:v>13</c:v>
                </c:pt>
                <c:pt idx="51">
                  <c:v>12</c:v>
                </c:pt>
                <c:pt idx="52">
                  <c:v>28</c:v>
                </c:pt>
                <c:pt idx="53">
                  <c:v>20</c:v>
                </c:pt>
                <c:pt idx="54">
                  <c:v>25</c:v>
                </c:pt>
                <c:pt idx="55">
                  <c:v>22</c:v>
                </c:pt>
                <c:pt idx="56">
                  <c:v>36</c:v>
                </c:pt>
                <c:pt idx="57">
                  <c:v>21</c:v>
                </c:pt>
                <c:pt idx="58">
                  <c:v>18</c:v>
                </c:pt>
                <c:pt idx="59">
                  <c:v>55</c:v>
                </c:pt>
                <c:pt idx="60">
                  <c:v>37</c:v>
                </c:pt>
                <c:pt idx="61">
                  <c:v>38</c:v>
                </c:pt>
                <c:pt idx="62">
                  <c:v>27</c:v>
                </c:pt>
                <c:pt idx="63">
                  <c:v>40</c:v>
                </c:pt>
                <c:pt idx="64">
                  <c:v>20</c:v>
                </c:pt>
                <c:pt idx="65">
                  <c:v>18</c:v>
                </c:pt>
                <c:pt idx="66">
                  <c:v>52</c:v>
                </c:pt>
                <c:pt idx="67">
                  <c:v>47</c:v>
                </c:pt>
                <c:pt idx="68">
                  <c:v>47</c:v>
                </c:pt>
                <c:pt idx="69">
                  <c:v>49</c:v>
                </c:pt>
                <c:pt idx="70">
                  <c:v>41</c:v>
                </c:pt>
                <c:pt idx="71">
                  <c:v>48</c:v>
                </c:pt>
                <c:pt idx="72">
                  <c:v>22</c:v>
                </c:pt>
                <c:pt idx="73">
                  <c:v>63</c:v>
                </c:pt>
                <c:pt idx="74">
                  <c:v>56</c:v>
                </c:pt>
                <c:pt idx="75">
                  <c:v>43</c:v>
                </c:pt>
                <c:pt idx="76">
                  <c:v>53</c:v>
                </c:pt>
                <c:pt idx="77">
                  <c:v>77</c:v>
                </c:pt>
                <c:pt idx="78">
                  <c:v>46</c:v>
                </c:pt>
                <c:pt idx="79">
                  <c:v>32</c:v>
                </c:pt>
                <c:pt idx="80">
                  <c:v>61</c:v>
                </c:pt>
                <c:pt idx="81">
                  <c:v>69</c:v>
                </c:pt>
                <c:pt idx="82">
                  <c:v>41</c:v>
                </c:pt>
                <c:pt idx="83">
                  <c:v>66</c:v>
                </c:pt>
                <c:pt idx="84">
                  <c:v>51</c:v>
                </c:pt>
                <c:pt idx="85">
                  <c:v>35</c:v>
                </c:pt>
                <c:pt idx="86">
                  <c:v>38</c:v>
                </c:pt>
                <c:pt idx="87">
                  <c:v>57</c:v>
                </c:pt>
                <c:pt idx="88">
                  <c:v>45</c:v>
                </c:pt>
                <c:pt idx="89">
                  <c:v>56</c:v>
                </c:pt>
                <c:pt idx="90">
                  <c:v>40</c:v>
                </c:pt>
                <c:pt idx="91">
                  <c:v>50</c:v>
                </c:pt>
                <c:pt idx="92">
                  <c:v>24</c:v>
                </c:pt>
                <c:pt idx="93">
                  <c:v>15</c:v>
                </c:pt>
                <c:pt idx="94">
                  <c:v>45</c:v>
                </c:pt>
                <c:pt idx="95">
                  <c:v>40</c:v>
                </c:pt>
                <c:pt idx="96">
                  <c:v>30</c:v>
                </c:pt>
                <c:pt idx="97">
                  <c:v>30</c:v>
                </c:pt>
                <c:pt idx="98">
                  <c:v>33</c:v>
                </c:pt>
                <c:pt idx="99">
                  <c:v>19</c:v>
                </c:pt>
                <c:pt idx="100">
                  <c:v>11</c:v>
                </c:pt>
                <c:pt idx="101">
                  <c:v>28</c:v>
                </c:pt>
                <c:pt idx="102">
                  <c:v>25</c:v>
                </c:pt>
                <c:pt idx="103">
                  <c:v>24</c:v>
                </c:pt>
                <c:pt idx="104">
                  <c:v>16</c:v>
                </c:pt>
                <c:pt idx="105">
                  <c:v>22</c:v>
                </c:pt>
                <c:pt idx="106">
                  <c:v>19</c:v>
                </c:pt>
                <c:pt idx="107">
                  <c:v>15</c:v>
                </c:pt>
                <c:pt idx="108">
                  <c:v>27</c:v>
                </c:pt>
                <c:pt idx="109">
                  <c:v>27</c:v>
                </c:pt>
                <c:pt idx="110">
                  <c:v>21</c:v>
                </c:pt>
                <c:pt idx="111">
                  <c:v>23</c:v>
                </c:pt>
                <c:pt idx="112">
                  <c:v>4</c:v>
                </c:pt>
                <c:pt idx="113">
                  <c:v>11</c:v>
                </c:pt>
                <c:pt idx="114">
                  <c:v>8</c:v>
                </c:pt>
                <c:pt idx="115">
                  <c:v>25</c:v>
                </c:pt>
                <c:pt idx="116">
                  <c:v>32</c:v>
                </c:pt>
                <c:pt idx="117">
                  <c:v>23</c:v>
                </c:pt>
                <c:pt idx="118">
                  <c:v>20</c:v>
                </c:pt>
                <c:pt idx="119">
                  <c:v>19</c:v>
                </c:pt>
                <c:pt idx="120">
                  <c:v>6</c:v>
                </c:pt>
                <c:pt idx="121">
                  <c:v>24</c:v>
                </c:pt>
                <c:pt idx="122">
                  <c:v>33</c:v>
                </c:pt>
                <c:pt idx="123">
                  <c:v>26</c:v>
                </c:pt>
                <c:pt idx="124">
                  <c:v>20</c:v>
                </c:pt>
                <c:pt idx="125">
                  <c:v>25</c:v>
                </c:pt>
                <c:pt idx="126">
                  <c:v>18</c:v>
                </c:pt>
                <c:pt idx="127">
                  <c:v>17</c:v>
                </c:pt>
                <c:pt idx="128">
                  <c:v>13</c:v>
                </c:pt>
                <c:pt idx="129">
                  <c:v>32</c:v>
                </c:pt>
                <c:pt idx="130">
                  <c:v>46</c:v>
                </c:pt>
                <c:pt idx="131">
                  <c:v>70</c:v>
                </c:pt>
                <c:pt idx="132">
                  <c:v>38</c:v>
                </c:pt>
                <c:pt idx="133">
                  <c:v>45</c:v>
                </c:pt>
                <c:pt idx="134">
                  <c:v>31</c:v>
                </c:pt>
                <c:pt idx="135">
                  <c:v>41</c:v>
                </c:pt>
                <c:pt idx="136">
                  <c:v>108</c:v>
                </c:pt>
                <c:pt idx="137">
                  <c:v>86</c:v>
                </c:pt>
                <c:pt idx="138">
                  <c:v>113</c:v>
                </c:pt>
                <c:pt idx="139">
                  <c:v>109</c:v>
                </c:pt>
                <c:pt idx="140">
                  <c:v>88</c:v>
                </c:pt>
                <c:pt idx="141">
                  <c:v>57</c:v>
                </c:pt>
                <c:pt idx="142">
                  <c:v>70</c:v>
                </c:pt>
                <c:pt idx="143">
                  <c:v>175</c:v>
                </c:pt>
                <c:pt idx="144">
                  <c:v>155</c:v>
                </c:pt>
                <c:pt idx="145">
                  <c:v>167</c:v>
                </c:pt>
                <c:pt idx="146">
                  <c:v>121</c:v>
                </c:pt>
                <c:pt idx="147">
                  <c:v>149</c:v>
                </c:pt>
                <c:pt idx="148">
                  <c:v>58</c:v>
                </c:pt>
                <c:pt idx="149">
                  <c:v>100</c:v>
                </c:pt>
                <c:pt idx="150">
                  <c:v>166</c:v>
                </c:pt>
                <c:pt idx="151">
                  <c:v>191</c:v>
                </c:pt>
                <c:pt idx="152">
                  <c:v>144</c:v>
                </c:pt>
                <c:pt idx="153">
                  <c:v>123</c:v>
                </c:pt>
                <c:pt idx="154">
                  <c:v>112</c:v>
                </c:pt>
                <c:pt idx="155">
                  <c:v>74</c:v>
                </c:pt>
                <c:pt idx="156">
                  <c:v>51</c:v>
                </c:pt>
                <c:pt idx="157">
                  <c:v>124</c:v>
                </c:pt>
                <c:pt idx="158">
                  <c:v>112</c:v>
                </c:pt>
                <c:pt idx="159">
                  <c:v>91</c:v>
                </c:pt>
                <c:pt idx="160">
                  <c:v>89</c:v>
                </c:pt>
                <c:pt idx="161">
                  <c:v>88</c:v>
                </c:pt>
                <c:pt idx="162">
                  <c:v>42</c:v>
                </c:pt>
                <c:pt idx="163">
                  <c:v>39</c:v>
                </c:pt>
                <c:pt idx="164">
                  <c:v>126</c:v>
                </c:pt>
                <c:pt idx="165">
                  <c:v>81</c:v>
                </c:pt>
                <c:pt idx="166">
                  <c:v>77</c:v>
                </c:pt>
                <c:pt idx="167">
                  <c:v>60</c:v>
                </c:pt>
                <c:pt idx="168">
                  <c:v>60</c:v>
                </c:pt>
                <c:pt idx="169">
                  <c:v>37</c:v>
                </c:pt>
                <c:pt idx="170">
                  <c:v>33</c:v>
                </c:pt>
                <c:pt idx="171">
                  <c:v>66</c:v>
                </c:pt>
                <c:pt idx="172">
                  <c:v>51</c:v>
                </c:pt>
                <c:pt idx="173">
                  <c:v>48</c:v>
                </c:pt>
                <c:pt idx="174">
                  <c:v>44</c:v>
                </c:pt>
                <c:pt idx="175">
                  <c:v>37</c:v>
                </c:pt>
                <c:pt idx="176">
                  <c:v>28</c:v>
                </c:pt>
                <c:pt idx="177">
                  <c:v>31</c:v>
                </c:pt>
                <c:pt idx="178">
                  <c:v>67</c:v>
                </c:pt>
                <c:pt idx="179">
                  <c:v>42</c:v>
                </c:pt>
                <c:pt idx="180">
                  <c:v>54</c:v>
                </c:pt>
                <c:pt idx="181">
                  <c:v>41</c:v>
                </c:pt>
                <c:pt idx="182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635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7753406656392955E-3"/>
                  <c:y val="-1.165629982074847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244118952507763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ED7D3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03.09.21</c:v>
                </c:pt>
                <c:pt idx="1">
                  <c:v>04.09.21</c:v>
                </c:pt>
                <c:pt idx="2">
                  <c:v>05.09.21</c:v>
                </c:pt>
                <c:pt idx="3">
                  <c:v>06.09.21</c:v>
                </c:pt>
                <c:pt idx="4">
                  <c:v>07.09.21</c:v>
                </c:pt>
                <c:pt idx="5">
                  <c:v>08.09.21</c:v>
                </c:pt>
                <c:pt idx="6">
                  <c:v>09.09.21</c:v>
                </c:pt>
                <c:pt idx="7">
                  <c:v>10.09.21</c:v>
                </c:pt>
                <c:pt idx="8">
                  <c:v>11.09.21</c:v>
                </c:pt>
                <c:pt idx="9">
                  <c:v>12.09.21</c:v>
                </c:pt>
                <c:pt idx="10">
                  <c:v>13.09.21</c:v>
                </c:pt>
                <c:pt idx="11">
                  <c:v>14.09.21</c:v>
                </c:pt>
                <c:pt idx="12">
                  <c:v>15.09.21</c:v>
                </c:pt>
                <c:pt idx="13">
                  <c:v>16.09.21</c:v>
                </c:pt>
                <c:pt idx="14">
                  <c:v>17.09.21</c:v>
                </c:pt>
                <c:pt idx="15">
                  <c:v>18.09.21</c:v>
                </c:pt>
                <c:pt idx="16">
                  <c:v>19.09.21</c:v>
                </c:pt>
                <c:pt idx="17">
                  <c:v>20.09.21</c:v>
                </c:pt>
                <c:pt idx="18">
                  <c:v>21.09.21</c:v>
                </c:pt>
                <c:pt idx="19">
                  <c:v>22.09.21</c:v>
                </c:pt>
                <c:pt idx="20">
                  <c:v>23.09.21</c:v>
                </c:pt>
                <c:pt idx="21">
                  <c:v>24.09.21</c:v>
                </c:pt>
                <c:pt idx="22">
                  <c:v>25.09.21</c:v>
                </c:pt>
                <c:pt idx="23">
                  <c:v>26.09.21</c:v>
                </c:pt>
                <c:pt idx="24">
                  <c:v>27.09.21</c:v>
                </c:pt>
                <c:pt idx="25">
                  <c:v>28.09.21</c:v>
                </c:pt>
                <c:pt idx="26">
                  <c:v>29.09.21</c:v>
                </c:pt>
                <c:pt idx="27">
                  <c:v>30.09.21</c:v>
                </c:pt>
                <c:pt idx="28">
                  <c:v>01.10.21</c:v>
                </c:pt>
                <c:pt idx="29">
                  <c:v>02.10.21</c:v>
                </c:pt>
                <c:pt idx="30">
                  <c:v>03.10.21</c:v>
                </c:pt>
                <c:pt idx="31">
                  <c:v>04.10.21</c:v>
                </c:pt>
                <c:pt idx="32">
                  <c:v>05.10.21</c:v>
                </c:pt>
                <c:pt idx="33">
                  <c:v>06.10.21</c:v>
                </c:pt>
                <c:pt idx="34">
                  <c:v>07.10.21</c:v>
                </c:pt>
                <c:pt idx="35">
                  <c:v>08.10.21</c:v>
                </c:pt>
                <c:pt idx="36">
                  <c:v>09.10.21</c:v>
                </c:pt>
                <c:pt idx="37">
                  <c:v>10.10.21</c:v>
                </c:pt>
                <c:pt idx="38">
                  <c:v>11.10.21</c:v>
                </c:pt>
                <c:pt idx="39">
                  <c:v>12.10.21</c:v>
                </c:pt>
                <c:pt idx="40">
                  <c:v>13.10.21</c:v>
                </c:pt>
                <c:pt idx="41">
                  <c:v>14.10.21</c:v>
                </c:pt>
                <c:pt idx="42">
                  <c:v>15.10.21</c:v>
                </c:pt>
                <c:pt idx="43">
                  <c:v>16.10.21</c:v>
                </c:pt>
                <c:pt idx="44">
                  <c:v>17.10.21</c:v>
                </c:pt>
                <c:pt idx="45">
                  <c:v>18.10.21</c:v>
                </c:pt>
                <c:pt idx="46">
                  <c:v>19.10.21</c:v>
                </c:pt>
                <c:pt idx="47">
                  <c:v>20.10.21</c:v>
                </c:pt>
                <c:pt idx="48">
                  <c:v>21.10.21</c:v>
                </c:pt>
                <c:pt idx="49">
                  <c:v>22.10.21</c:v>
                </c:pt>
                <c:pt idx="50">
                  <c:v>23.10.21</c:v>
                </c:pt>
                <c:pt idx="51">
                  <c:v>24.10.21</c:v>
                </c:pt>
                <c:pt idx="52">
                  <c:v>25.10.21</c:v>
                </c:pt>
                <c:pt idx="53">
                  <c:v>26.10.21</c:v>
                </c:pt>
                <c:pt idx="54">
                  <c:v>27.10.21</c:v>
                </c:pt>
                <c:pt idx="55">
                  <c:v>28.10.21</c:v>
                </c:pt>
                <c:pt idx="56">
                  <c:v>29.10.21</c:v>
                </c:pt>
                <c:pt idx="57">
                  <c:v>30.10.21</c:v>
                </c:pt>
                <c:pt idx="58">
                  <c:v>31.10.21</c:v>
                </c:pt>
                <c:pt idx="59">
                  <c:v>01.11.21</c:v>
                </c:pt>
                <c:pt idx="60">
                  <c:v>02.11.21</c:v>
                </c:pt>
                <c:pt idx="61">
                  <c:v>03.11.21</c:v>
                </c:pt>
                <c:pt idx="62">
                  <c:v>04.11.21</c:v>
                </c:pt>
                <c:pt idx="63">
                  <c:v>05.11.21</c:v>
                </c:pt>
                <c:pt idx="64">
                  <c:v>06.11.21</c:v>
                </c:pt>
                <c:pt idx="65">
                  <c:v>07.11.21</c:v>
                </c:pt>
                <c:pt idx="66">
                  <c:v>08.11.21</c:v>
                </c:pt>
                <c:pt idx="67">
                  <c:v>09.11.21</c:v>
                </c:pt>
                <c:pt idx="68">
                  <c:v>10.11.21</c:v>
                </c:pt>
                <c:pt idx="69">
                  <c:v>11.11.21</c:v>
                </c:pt>
                <c:pt idx="70">
                  <c:v>12.11.21</c:v>
                </c:pt>
                <c:pt idx="71">
                  <c:v>13.11.21</c:v>
                </c:pt>
                <c:pt idx="72">
                  <c:v>14.11.21</c:v>
                </c:pt>
                <c:pt idx="73">
                  <c:v>15.11.21</c:v>
                </c:pt>
                <c:pt idx="74">
                  <c:v>16.11.21</c:v>
                </c:pt>
                <c:pt idx="75">
                  <c:v>17.11.21</c:v>
                </c:pt>
                <c:pt idx="76">
                  <c:v>18.11.21</c:v>
                </c:pt>
                <c:pt idx="77">
                  <c:v>19.11.21</c:v>
                </c:pt>
                <c:pt idx="78">
                  <c:v>20.11.21</c:v>
                </c:pt>
                <c:pt idx="79">
                  <c:v>21.11.21</c:v>
                </c:pt>
                <c:pt idx="80">
                  <c:v>22.11.21</c:v>
                </c:pt>
                <c:pt idx="81">
                  <c:v>23.11.21</c:v>
                </c:pt>
                <c:pt idx="82">
                  <c:v>24.11.21</c:v>
                </c:pt>
                <c:pt idx="83">
                  <c:v>25.11.21</c:v>
                </c:pt>
                <c:pt idx="84">
                  <c:v>26.11.21</c:v>
                </c:pt>
                <c:pt idx="85">
                  <c:v>27.11.21</c:v>
                </c:pt>
                <c:pt idx="86">
                  <c:v>28.11.21</c:v>
                </c:pt>
                <c:pt idx="87">
                  <c:v>29.11.21</c:v>
                </c:pt>
                <c:pt idx="88">
                  <c:v>30.11.21</c:v>
                </c:pt>
                <c:pt idx="89">
                  <c:v>01.12.21</c:v>
                </c:pt>
                <c:pt idx="90">
                  <c:v>02.12.21</c:v>
                </c:pt>
                <c:pt idx="91">
                  <c:v>03.12.21</c:v>
                </c:pt>
                <c:pt idx="92">
                  <c:v>04.12.21</c:v>
                </c:pt>
                <c:pt idx="93">
                  <c:v>05.12.21</c:v>
                </c:pt>
                <c:pt idx="94">
                  <c:v>06.12.21</c:v>
                </c:pt>
                <c:pt idx="95">
                  <c:v>07.12.21</c:v>
                </c:pt>
                <c:pt idx="96">
                  <c:v>08.12.21</c:v>
                </c:pt>
                <c:pt idx="97">
                  <c:v>09.12.21</c:v>
                </c:pt>
                <c:pt idx="98">
                  <c:v>10.12.21</c:v>
                </c:pt>
                <c:pt idx="99">
                  <c:v>11.12.21</c:v>
                </c:pt>
                <c:pt idx="100">
                  <c:v>12.12.21</c:v>
                </c:pt>
                <c:pt idx="101">
                  <c:v>13.12.21</c:v>
                </c:pt>
                <c:pt idx="102">
                  <c:v>14.12.21</c:v>
                </c:pt>
                <c:pt idx="103">
                  <c:v>15.12.21</c:v>
                </c:pt>
                <c:pt idx="104">
                  <c:v>16.12.21</c:v>
                </c:pt>
                <c:pt idx="105">
                  <c:v>17.12.21</c:v>
                </c:pt>
                <c:pt idx="106">
                  <c:v>18.12.21</c:v>
                </c:pt>
                <c:pt idx="107">
                  <c:v>19.12.21</c:v>
                </c:pt>
                <c:pt idx="108">
                  <c:v>20.12.21</c:v>
                </c:pt>
                <c:pt idx="109">
                  <c:v>21.12.21</c:v>
                </c:pt>
                <c:pt idx="110">
                  <c:v>22.12.21</c:v>
                </c:pt>
                <c:pt idx="111">
                  <c:v>23.12.21</c:v>
                </c:pt>
                <c:pt idx="112">
                  <c:v>24.12.21</c:v>
                </c:pt>
                <c:pt idx="113">
                  <c:v>25.12.21</c:v>
                </c:pt>
                <c:pt idx="114">
                  <c:v>26.12.21</c:v>
                </c:pt>
                <c:pt idx="115">
                  <c:v>27.12.21</c:v>
                </c:pt>
                <c:pt idx="116">
                  <c:v>28.12.21</c:v>
                </c:pt>
                <c:pt idx="117">
                  <c:v>29.12.21</c:v>
                </c:pt>
                <c:pt idx="118">
                  <c:v>30.12.21</c:v>
                </c:pt>
                <c:pt idx="119">
                  <c:v>31.12.21</c:v>
                </c:pt>
                <c:pt idx="120">
                  <c:v>01.01.22</c:v>
                </c:pt>
                <c:pt idx="121">
                  <c:v>02.01.22</c:v>
                </c:pt>
                <c:pt idx="122">
                  <c:v>03.01.22</c:v>
                </c:pt>
                <c:pt idx="123">
                  <c:v>04.01.22</c:v>
                </c:pt>
                <c:pt idx="124">
                  <c:v>05.01.22</c:v>
                </c:pt>
                <c:pt idx="125">
                  <c:v>06.01.22</c:v>
                </c:pt>
                <c:pt idx="126">
                  <c:v>07.01.22</c:v>
                </c:pt>
                <c:pt idx="127">
                  <c:v>08.01.22</c:v>
                </c:pt>
                <c:pt idx="128">
                  <c:v>09.01.22</c:v>
                </c:pt>
                <c:pt idx="129">
                  <c:v>10.01.22</c:v>
                </c:pt>
                <c:pt idx="130">
                  <c:v>11.01.22</c:v>
                </c:pt>
                <c:pt idx="131">
                  <c:v>12.01.22</c:v>
                </c:pt>
                <c:pt idx="132">
                  <c:v>13.01.22</c:v>
                </c:pt>
                <c:pt idx="133">
                  <c:v>14.01.22</c:v>
                </c:pt>
                <c:pt idx="134">
                  <c:v>15.01.22</c:v>
                </c:pt>
                <c:pt idx="135">
                  <c:v>16.01.22</c:v>
                </c:pt>
                <c:pt idx="136">
                  <c:v>17.01.22</c:v>
                </c:pt>
                <c:pt idx="137">
                  <c:v>18.01.22</c:v>
                </c:pt>
                <c:pt idx="138">
                  <c:v>19.01.22</c:v>
                </c:pt>
                <c:pt idx="139">
                  <c:v>20.01.22</c:v>
                </c:pt>
                <c:pt idx="140">
                  <c:v>21.01.22</c:v>
                </c:pt>
                <c:pt idx="141">
                  <c:v>22.01.22</c:v>
                </c:pt>
                <c:pt idx="142">
                  <c:v>23.01.22</c:v>
                </c:pt>
                <c:pt idx="143">
                  <c:v>24.01.22</c:v>
                </c:pt>
                <c:pt idx="144">
                  <c:v>25.01.22</c:v>
                </c:pt>
                <c:pt idx="145">
                  <c:v>26.01.22</c:v>
                </c:pt>
                <c:pt idx="146">
                  <c:v>27.01.22</c:v>
                </c:pt>
                <c:pt idx="147">
                  <c:v>28.01.22</c:v>
                </c:pt>
                <c:pt idx="148">
                  <c:v>29.01.22</c:v>
                </c:pt>
                <c:pt idx="149">
                  <c:v>30.01.22</c:v>
                </c:pt>
                <c:pt idx="150">
                  <c:v>31.01.22</c:v>
                </c:pt>
                <c:pt idx="151">
                  <c:v>01.02.22</c:v>
                </c:pt>
                <c:pt idx="152">
                  <c:v>02.02.22</c:v>
                </c:pt>
                <c:pt idx="153">
                  <c:v>03.02.22</c:v>
                </c:pt>
                <c:pt idx="154">
                  <c:v>04.02.22</c:v>
                </c:pt>
                <c:pt idx="155">
                  <c:v>05.02.22</c:v>
                </c:pt>
                <c:pt idx="156">
                  <c:v>06.02.22</c:v>
                </c:pt>
                <c:pt idx="157">
                  <c:v>07.02.22</c:v>
                </c:pt>
                <c:pt idx="158">
                  <c:v>08.02.22</c:v>
                </c:pt>
                <c:pt idx="159">
                  <c:v>09.02.22</c:v>
                </c:pt>
                <c:pt idx="160">
                  <c:v>10.02.22</c:v>
                </c:pt>
                <c:pt idx="161">
                  <c:v>11.02.22</c:v>
                </c:pt>
                <c:pt idx="162">
                  <c:v>12.02.22</c:v>
                </c:pt>
                <c:pt idx="163">
                  <c:v>13.02.22</c:v>
                </c:pt>
                <c:pt idx="164">
                  <c:v>14.02.22</c:v>
                </c:pt>
                <c:pt idx="165">
                  <c:v>15.02.22</c:v>
                </c:pt>
                <c:pt idx="166">
                  <c:v>16.02.22</c:v>
                </c:pt>
                <c:pt idx="167">
                  <c:v>17.02.22</c:v>
                </c:pt>
                <c:pt idx="168">
                  <c:v>18.02.22</c:v>
                </c:pt>
                <c:pt idx="169">
                  <c:v>19.02.22</c:v>
                </c:pt>
                <c:pt idx="170">
                  <c:v>20.02.22</c:v>
                </c:pt>
                <c:pt idx="171">
                  <c:v>21.02.22</c:v>
                </c:pt>
                <c:pt idx="172">
                  <c:v>22.02.22</c:v>
                </c:pt>
                <c:pt idx="173">
                  <c:v>23.02.22</c:v>
                </c:pt>
                <c:pt idx="174">
                  <c:v>24.02.22</c:v>
                </c:pt>
                <c:pt idx="175">
                  <c:v>25.02.22</c:v>
                </c:pt>
                <c:pt idx="176">
                  <c:v>26.02.22</c:v>
                </c:pt>
                <c:pt idx="177">
                  <c:v>27.02.22</c:v>
                </c:pt>
                <c:pt idx="178">
                  <c:v>28.02.22</c:v>
                </c:pt>
                <c:pt idx="179">
                  <c:v>01.03.22</c:v>
                </c:pt>
                <c:pt idx="180">
                  <c:v>02.03.22</c:v>
                </c:pt>
                <c:pt idx="181">
                  <c:v>03.03.22</c:v>
                </c:pt>
                <c:pt idx="182">
                  <c:v>04.03.22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6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6</c:v>
                </c:pt>
                <c:pt idx="5">
                  <c:v>1</c:v>
                </c:pt>
                <c:pt idx="6">
                  <c:v>4</c:v>
                </c:pt>
                <c:pt idx="7">
                  <c:v>0</c:v>
                </c:pt>
                <c:pt idx="8">
                  <c:v>1</c:v>
                </c:pt>
                <c:pt idx="9">
                  <c:v>2</c:v>
                </c:pt>
                <c:pt idx="10">
                  <c:v>3</c:v>
                </c:pt>
                <c:pt idx="11">
                  <c:v>4</c:v>
                </c:pt>
                <c:pt idx="12">
                  <c:v>3</c:v>
                </c:pt>
                <c:pt idx="13">
                  <c:v>7</c:v>
                </c:pt>
                <c:pt idx="14">
                  <c:v>4</c:v>
                </c:pt>
                <c:pt idx="15">
                  <c:v>2</c:v>
                </c:pt>
                <c:pt idx="16">
                  <c:v>2</c:v>
                </c:pt>
                <c:pt idx="17">
                  <c:v>9</c:v>
                </c:pt>
                <c:pt idx="18">
                  <c:v>7</c:v>
                </c:pt>
                <c:pt idx="19">
                  <c:v>5</c:v>
                </c:pt>
                <c:pt idx="20">
                  <c:v>5</c:v>
                </c:pt>
                <c:pt idx="21">
                  <c:v>7</c:v>
                </c:pt>
                <c:pt idx="22">
                  <c:v>6</c:v>
                </c:pt>
                <c:pt idx="23">
                  <c:v>6</c:v>
                </c:pt>
                <c:pt idx="24">
                  <c:v>5</c:v>
                </c:pt>
                <c:pt idx="25">
                  <c:v>7</c:v>
                </c:pt>
                <c:pt idx="26">
                  <c:v>12</c:v>
                </c:pt>
                <c:pt idx="27">
                  <c:v>15</c:v>
                </c:pt>
                <c:pt idx="28">
                  <c:v>7</c:v>
                </c:pt>
                <c:pt idx="29">
                  <c:v>5</c:v>
                </c:pt>
                <c:pt idx="30">
                  <c:v>8</c:v>
                </c:pt>
                <c:pt idx="31">
                  <c:v>10</c:v>
                </c:pt>
                <c:pt idx="32">
                  <c:v>13</c:v>
                </c:pt>
                <c:pt idx="33">
                  <c:v>8</c:v>
                </c:pt>
                <c:pt idx="34">
                  <c:v>8</c:v>
                </c:pt>
                <c:pt idx="35">
                  <c:v>9</c:v>
                </c:pt>
                <c:pt idx="36">
                  <c:v>5</c:v>
                </c:pt>
                <c:pt idx="37">
                  <c:v>4</c:v>
                </c:pt>
                <c:pt idx="38">
                  <c:v>17</c:v>
                </c:pt>
                <c:pt idx="39">
                  <c:v>17</c:v>
                </c:pt>
                <c:pt idx="40">
                  <c:v>20</c:v>
                </c:pt>
                <c:pt idx="41">
                  <c:v>19</c:v>
                </c:pt>
                <c:pt idx="42">
                  <c:v>17</c:v>
                </c:pt>
                <c:pt idx="43">
                  <c:v>10</c:v>
                </c:pt>
                <c:pt idx="44">
                  <c:v>10</c:v>
                </c:pt>
                <c:pt idx="45">
                  <c:v>32</c:v>
                </c:pt>
                <c:pt idx="46">
                  <c:v>24</c:v>
                </c:pt>
                <c:pt idx="47">
                  <c:v>25</c:v>
                </c:pt>
                <c:pt idx="48">
                  <c:v>49</c:v>
                </c:pt>
                <c:pt idx="49">
                  <c:v>38</c:v>
                </c:pt>
                <c:pt idx="50">
                  <c:v>31</c:v>
                </c:pt>
                <c:pt idx="51">
                  <c:v>12</c:v>
                </c:pt>
                <c:pt idx="52">
                  <c:v>58</c:v>
                </c:pt>
                <c:pt idx="53">
                  <c:v>63</c:v>
                </c:pt>
                <c:pt idx="54">
                  <c:v>69</c:v>
                </c:pt>
                <c:pt idx="55">
                  <c:v>30</c:v>
                </c:pt>
                <c:pt idx="56">
                  <c:v>77</c:v>
                </c:pt>
                <c:pt idx="57">
                  <c:v>55</c:v>
                </c:pt>
                <c:pt idx="58">
                  <c:v>37</c:v>
                </c:pt>
                <c:pt idx="59">
                  <c:v>103</c:v>
                </c:pt>
                <c:pt idx="60">
                  <c:v>99</c:v>
                </c:pt>
                <c:pt idx="61">
                  <c:v>106</c:v>
                </c:pt>
                <c:pt idx="62">
                  <c:v>96</c:v>
                </c:pt>
                <c:pt idx="63">
                  <c:v>104</c:v>
                </c:pt>
                <c:pt idx="64">
                  <c:v>79</c:v>
                </c:pt>
                <c:pt idx="65">
                  <c:v>24</c:v>
                </c:pt>
                <c:pt idx="66">
                  <c:v>121</c:v>
                </c:pt>
                <c:pt idx="67">
                  <c:v>132</c:v>
                </c:pt>
                <c:pt idx="68">
                  <c:v>164</c:v>
                </c:pt>
                <c:pt idx="69">
                  <c:v>92</c:v>
                </c:pt>
                <c:pt idx="70">
                  <c:v>151</c:v>
                </c:pt>
                <c:pt idx="71">
                  <c:v>87</c:v>
                </c:pt>
                <c:pt idx="72">
                  <c:v>52</c:v>
                </c:pt>
                <c:pt idx="73">
                  <c:v>145</c:v>
                </c:pt>
                <c:pt idx="74">
                  <c:v>213</c:v>
                </c:pt>
                <c:pt idx="75">
                  <c:v>107</c:v>
                </c:pt>
                <c:pt idx="76">
                  <c:v>154</c:v>
                </c:pt>
                <c:pt idx="77">
                  <c:v>210</c:v>
                </c:pt>
                <c:pt idx="78">
                  <c:v>146</c:v>
                </c:pt>
                <c:pt idx="79">
                  <c:v>78</c:v>
                </c:pt>
                <c:pt idx="80">
                  <c:v>177</c:v>
                </c:pt>
                <c:pt idx="81">
                  <c:v>236</c:v>
                </c:pt>
                <c:pt idx="82">
                  <c:v>126</c:v>
                </c:pt>
                <c:pt idx="83">
                  <c:v>199</c:v>
                </c:pt>
                <c:pt idx="84">
                  <c:v>173</c:v>
                </c:pt>
                <c:pt idx="85">
                  <c:v>99</c:v>
                </c:pt>
                <c:pt idx="86">
                  <c:v>74</c:v>
                </c:pt>
                <c:pt idx="87">
                  <c:v>192</c:v>
                </c:pt>
                <c:pt idx="88">
                  <c:v>151</c:v>
                </c:pt>
                <c:pt idx="89">
                  <c:v>157</c:v>
                </c:pt>
                <c:pt idx="90">
                  <c:v>138</c:v>
                </c:pt>
                <c:pt idx="91">
                  <c:v>126</c:v>
                </c:pt>
                <c:pt idx="92">
                  <c:v>77</c:v>
                </c:pt>
                <c:pt idx="93">
                  <c:v>61</c:v>
                </c:pt>
                <c:pt idx="94">
                  <c:v>151</c:v>
                </c:pt>
                <c:pt idx="95">
                  <c:v>143</c:v>
                </c:pt>
                <c:pt idx="96">
                  <c:v>107</c:v>
                </c:pt>
                <c:pt idx="97">
                  <c:v>116</c:v>
                </c:pt>
                <c:pt idx="98">
                  <c:v>104</c:v>
                </c:pt>
                <c:pt idx="99">
                  <c:v>69</c:v>
                </c:pt>
                <c:pt idx="100">
                  <c:v>50</c:v>
                </c:pt>
                <c:pt idx="101">
                  <c:v>95</c:v>
                </c:pt>
                <c:pt idx="102">
                  <c:v>112</c:v>
                </c:pt>
                <c:pt idx="103">
                  <c:v>78</c:v>
                </c:pt>
                <c:pt idx="104">
                  <c:v>61</c:v>
                </c:pt>
                <c:pt idx="105">
                  <c:v>71</c:v>
                </c:pt>
                <c:pt idx="106">
                  <c:v>44</c:v>
                </c:pt>
                <c:pt idx="107">
                  <c:v>30</c:v>
                </c:pt>
                <c:pt idx="108">
                  <c:v>82</c:v>
                </c:pt>
                <c:pt idx="109">
                  <c:v>74</c:v>
                </c:pt>
                <c:pt idx="110">
                  <c:v>50</c:v>
                </c:pt>
                <c:pt idx="111">
                  <c:v>54</c:v>
                </c:pt>
                <c:pt idx="112">
                  <c:v>17</c:v>
                </c:pt>
                <c:pt idx="113">
                  <c:v>18</c:v>
                </c:pt>
                <c:pt idx="114">
                  <c:v>17</c:v>
                </c:pt>
                <c:pt idx="115">
                  <c:v>71</c:v>
                </c:pt>
                <c:pt idx="116">
                  <c:v>86</c:v>
                </c:pt>
                <c:pt idx="117">
                  <c:v>50</c:v>
                </c:pt>
                <c:pt idx="118">
                  <c:v>45</c:v>
                </c:pt>
                <c:pt idx="119">
                  <c:v>44</c:v>
                </c:pt>
                <c:pt idx="120">
                  <c:v>10</c:v>
                </c:pt>
                <c:pt idx="121">
                  <c:v>32</c:v>
                </c:pt>
                <c:pt idx="122">
                  <c:v>82</c:v>
                </c:pt>
                <c:pt idx="123">
                  <c:v>67</c:v>
                </c:pt>
                <c:pt idx="124">
                  <c:v>44</c:v>
                </c:pt>
                <c:pt idx="125">
                  <c:v>49</c:v>
                </c:pt>
                <c:pt idx="126">
                  <c:v>55</c:v>
                </c:pt>
                <c:pt idx="127">
                  <c:v>32</c:v>
                </c:pt>
                <c:pt idx="128">
                  <c:v>22</c:v>
                </c:pt>
                <c:pt idx="129">
                  <c:v>59</c:v>
                </c:pt>
                <c:pt idx="130">
                  <c:v>89</c:v>
                </c:pt>
                <c:pt idx="131">
                  <c:v>79</c:v>
                </c:pt>
                <c:pt idx="132">
                  <c:v>77</c:v>
                </c:pt>
                <c:pt idx="133">
                  <c:v>77</c:v>
                </c:pt>
                <c:pt idx="134">
                  <c:v>73</c:v>
                </c:pt>
                <c:pt idx="135">
                  <c:v>43</c:v>
                </c:pt>
                <c:pt idx="136">
                  <c:v>179</c:v>
                </c:pt>
                <c:pt idx="137">
                  <c:v>196</c:v>
                </c:pt>
                <c:pt idx="138">
                  <c:v>186</c:v>
                </c:pt>
                <c:pt idx="139">
                  <c:v>202</c:v>
                </c:pt>
                <c:pt idx="140">
                  <c:v>248</c:v>
                </c:pt>
                <c:pt idx="141">
                  <c:v>131</c:v>
                </c:pt>
                <c:pt idx="142">
                  <c:v>110</c:v>
                </c:pt>
                <c:pt idx="143">
                  <c:v>324</c:v>
                </c:pt>
                <c:pt idx="144">
                  <c:v>325</c:v>
                </c:pt>
                <c:pt idx="145">
                  <c:v>408</c:v>
                </c:pt>
                <c:pt idx="146">
                  <c:v>339</c:v>
                </c:pt>
                <c:pt idx="147">
                  <c:v>423</c:v>
                </c:pt>
                <c:pt idx="148">
                  <c:v>148</c:v>
                </c:pt>
                <c:pt idx="149">
                  <c:v>212</c:v>
                </c:pt>
                <c:pt idx="150">
                  <c:v>457</c:v>
                </c:pt>
                <c:pt idx="151">
                  <c:v>488</c:v>
                </c:pt>
                <c:pt idx="152">
                  <c:v>392</c:v>
                </c:pt>
                <c:pt idx="153">
                  <c:v>358</c:v>
                </c:pt>
                <c:pt idx="154">
                  <c:v>283</c:v>
                </c:pt>
                <c:pt idx="155">
                  <c:v>232</c:v>
                </c:pt>
                <c:pt idx="156">
                  <c:v>123</c:v>
                </c:pt>
                <c:pt idx="157">
                  <c:v>417</c:v>
                </c:pt>
                <c:pt idx="158">
                  <c:v>382</c:v>
                </c:pt>
                <c:pt idx="159">
                  <c:v>301</c:v>
                </c:pt>
                <c:pt idx="160">
                  <c:v>262</c:v>
                </c:pt>
                <c:pt idx="161">
                  <c:v>233</c:v>
                </c:pt>
                <c:pt idx="162">
                  <c:v>141</c:v>
                </c:pt>
                <c:pt idx="163">
                  <c:v>107</c:v>
                </c:pt>
                <c:pt idx="164">
                  <c:v>280</c:v>
                </c:pt>
                <c:pt idx="165">
                  <c:v>295</c:v>
                </c:pt>
                <c:pt idx="166">
                  <c:v>226</c:v>
                </c:pt>
                <c:pt idx="167">
                  <c:v>195</c:v>
                </c:pt>
                <c:pt idx="168">
                  <c:v>177</c:v>
                </c:pt>
                <c:pt idx="169">
                  <c:v>87</c:v>
                </c:pt>
                <c:pt idx="170">
                  <c:v>64</c:v>
                </c:pt>
                <c:pt idx="171">
                  <c:v>216</c:v>
                </c:pt>
                <c:pt idx="172">
                  <c:v>159</c:v>
                </c:pt>
                <c:pt idx="173">
                  <c:v>111</c:v>
                </c:pt>
                <c:pt idx="174">
                  <c:v>118</c:v>
                </c:pt>
                <c:pt idx="175">
                  <c:v>112</c:v>
                </c:pt>
                <c:pt idx="176">
                  <c:v>68</c:v>
                </c:pt>
                <c:pt idx="177">
                  <c:v>55</c:v>
                </c:pt>
                <c:pt idx="178">
                  <c:v>149</c:v>
                </c:pt>
                <c:pt idx="179">
                  <c:v>147</c:v>
                </c:pt>
                <c:pt idx="180">
                  <c:v>116</c:v>
                </c:pt>
                <c:pt idx="181">
                  <c:v>102</c:v>
                </c:pt>
                <c:pt idx="182">
                  <c:v>115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6350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-1.865013478276434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A6A6A6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03.09.21</c:v>
                </c:pt>
                <c:pt idx="1">
                  <c:v>04.09.21</c:v>
                </c:pt>
                <c:pt idx="2">
                  <c:v>05.09.21</c:v>
                </c:pt>
                <c:pt idx="3">
                  <c:v>06.09.21</c:v>
                </c:pt>
                <c:pt idx="4">
                  <c:v>07.09.21</c:v>
                </c:pt>
                <c:pt idx="5">
                  <c:v>08.09.21</c:v>
                </c:pt>
                <c:pt idx="6">
                  <c:v>09.09.21</c:v>
                </c:pt>
                <c:pt idx="7">
                  <c:v>10.09.21</c:v>
                </c:pt>
                <c:pt idx="8">
                  <c:v>11.09.21</c:v>
                </c:pt>
                <c:pt idx="9">
                  <c:v>12.09.21</c:v>
                </c:pt>
                <c:pt idx="10">
                  <c:v>13.09.21</c:v>
                </c:pt>
                <c:pt idx="11">
                  <c:v>14.09.21</c:v>
                </c:pt>
                <c:pt idx="12">
                  <c:v>15.09.21</c:v>
                </c:pt>
                <c:pt idx="13">
                  <c:v>16.09.21</c:v>
                </c:pt>
                <c:pt idx="14">
                  <c:v>17.09.21</c:v>
                </c:pt>
                <c:pt idx="15">
                  <c:v>18.09.21</c:v>
                </c:pt>
                <c:pt idx="16">
                  <c:v>19.09.21</c:v>
                </c:pt>
                <c:pt idx="17">
                  <c:v>20.09.21</c:v>
                </c:pt>
                <c:pt idx="18">
                  <c:v>21.09.21</c:v>
                </c:pt>
                <c:pt idx="19">
                  <c:v>22.09.21</c:v>
                </c:pt>
                <c:pt idx="20">
                  <c:v>23.09.21</c:v>
                </c:pt>
                <c:pt idx="21">
                  <c:v>24.09.21</c:v>
                </c:pt>
                <c:pt idx="22">
                  <c:v>25.09.21</c:v>
                </c:pt>
                <c:pt idx="23">
                  <c:v>26.09.21</c:v>
                </c:pt>
                <c:pt idx="24">
                  <c:v>27.09.21</c:v>
                </c:pt>
                <c:pt idx="25">
                  <c:v>28.09.21</c:v>
                </c:pt>
                <c:pt idx="26">
                  <c:v>29.09.21</c:v>
                </c:pt>
                <c:pt idx="27">
                  <c:v>30.09.21</c:v>
                </c:pt>
                <c:pt idx="28">
                  <c:v>01.10.21</c:v>
                </c:pt>
                <c:pt idx="29">
                  <c:v>02.10.21</c:v>
                </c:pt>
                <c:pt idx="30">
                  <c:v>03.10.21</c:v>
                </c:pt>
                <c:pt idx="31">
                  <c:v>04.10.21</c:v>
                </c:pt>
                <c:pt idx="32">
                  <c:v>05.10.21</c:v>
                </c:pt>
                <c:pt idx="33">
                  <c:v>06.10.21</c:v>
                </c:pt>
                <c:pt idx="34">
                  <c:v>07.10.21</c:v>
                </c:pt>
                <c:pt idx="35">
                  <c:v>08.10.21</c:v>
                </c:pt>
                <c:pt idx="36">
                  <c:v>09.10.21</c:v>
                </c:pt>
                <c:pt idx="37">
                  <c:v>10.10.21</c:v>
                </c:pt>
                <c:pt idx="38">
                  <c:v>11.10.21</c:v>
                </c:pt>
                <c:pt idx="39">
                  <c:v>12.10.21</c:v>
                </c:pt>
                <c:pt idx="40">
                  <c:v>13.10.21</c:v>
                </c:pt>
                <c:pt idx="41">
                  <c:v>14.10.21</c:v>
                </c:pt>
                <c:pt idx="42">
                  <c:v>15.10.21</c:v>
                </c:pt>
                <c:pt idx="43">
                  <c:v>16.10.21</c:v>
                </c:pt>
                <c:pt idx="44">
                  <c:v>17.10.21</c:v>
                </c:pt>
                <c:pt idx="45">
                  <c:v>18.10.21</c:v>
                </c:pt>
                <c:pt idx="46">
                  <c:v>19.10.21</c:v>
                </c:pt>
                <c:pt idx="47">
                  <c:v>20.10.21</c:v>
                </c:pt>
                <c:pt idx="48">
                  <c:v>21.10.21</c:v>
                </c:pt>
                <c:pt idx="49">
                  <c:v>22.10.21</c:v>
                </c:pt>
                <c:pt idx="50">
                  <c:v>23.10.21</c:v>
                </c:pt>
                <c:pt idx="51">
                  <c:v>24.10.21</c:v>
                </c:pt>
                <c:pt idx="52">
                  <c:v>25.10.21</c:v>
                </c:pt>
                <c:pt idx="53">
                  <c:v>26.10.21</c:v>
                </c:pt>
                <c:pt idx="54">
                  <c:v>27.10.21</c:v>
                </c:pt>
                <c:pt idx="55">
                  <c:v>28.10.21</c:v>
                </c:pt>
                <c:pt idx="56">
                  <c:v>29.10.21</c:v>
                </c:pt>
                <c:pt idx="57">
                  <c:v>30.10.21</c:v>
                </c:pt>
                <c:pt idx="58">
                  <c:v>31.10.21</c:v>
                </c:pt>
                <c:pt idx="59">
                  <c:v>01.11.21</c:v>
                </c:pt>
                <c:pt idx="60">
                  <c:v>02.11.21</c:v>
                </c:pt>
                <c:pt idx="61">
                  <c:v>03.11.21</c:v>
                </c:pt>
                <c:pt idx="62">
                  <c:v>04.11.21</c:v>
                </c:pt>
                <c:pt idx="63">
                  <c:v>05.11.21</c:v>
                </c:pt>
                <c:pt idx="64">
                  <c:v>06.11.21</c:v>
                </c:pt>
                <c:pt idx="65">
                  <c:v>07.11.21</c:v>
                </c:pt>
                <c:pt idx="66">
                  <c:v>08.11.21</c:v>
                </c:pt>
                <c:pt idx="67">
                  <c:v>09.11.21</c:v>
                </c:pt>
                <c:pt idx="68">
                  <c:v>10.11.21</c:v>
                </c:pt>
                <c:pt idx="69">
                  <c:v>11.11.21</c:v>
                </c:pt>
                <c:pt idx="70">
                  <c:v>12.11.21</c:v>
                </c:pt>
                <c:pt idx="71">
                  <c:v>13.11.21</c:v>
                </c:pt>
                <c:pt idx="72">
                  <c:v>14.11.21</c:v>
                </c:pt>
                <c:pt idx="73">
                  <c:v>15.11.21</c:v>
                </c:pt>
                <c:pt idx="74">
                  <c:v>16.11.21</c:v>
                </c:pt>
                <c:pt idx="75">
                  <c:v>17.11.21</c:v>
                </c:pt>
                <c:pt idx="76">
                  <c:v>18.11.21</c:v>
                </c:pt>
                <c:pt idx="77">
                  <c:v>19.11.21</c:v>
                </c:pt>
                <c:pt idx="78">
                  <c:v>20.11.21</c:v>
                </c:pt>
                <c:pt idx="79">
                  <c:v>21.11.21</c:v>
                </c:pt>
                <c:pt idx="80">
                  <c:v>22.11.21</c:v>
                </c:pt>
                <c:pt idx="81">
                  <c:v>23.11.21</c:v>
                </c:pt>
                <c:pt idx="82">
                  <c:v>24.11.21</c:v>
                </c:pt>
                <c:pt idx="83">
                  <c:v>25.11.21</c:v>
                </c:pt>
                <c:pt idx="84">
                  <c:v>26.11.21</c:v>
                </c:pt>
                <c:pt idx="85">
                  <c:v>27.11.21</c:v>
                </c:pt>
                <c:pt idx="86">
                  <c:v>28.11.21</c:v>
                </c:pt>
                <c:pt idx="87">
                  <c:v>29.11.21</c:v>
                </c:pt>
                <c:pt idx="88">
                  <c:v>30.11.21</c:v>
                </c:pt>
                <c:pt idx="89">
                  <c:v>01.12.21</c:v>
                </c:pt>
                <c:pt idx="90">
                  <c:v>02.12.21</c:v>
                </c:pt>
                <c:pt idx="91">
                  <c:v>03.12.21</c:v>
                </c:pt>
                <c:pt idx="92">
                  <c:v>04.12.21</c:v>
                </c:pt>
                <c:pt idx="93">
                  <c:v>05.12.21</c:v>
                </c:pt>
                <c:pt idx="94">
                  <c:v>06.12.21</c:v>
                </c:pt>
                <c:pt idx="95">
                  <c:v>07.12.21</c:v>
                </c:pt>
                <c:pt idx="96">
                  <c:v>08.12.21</c:v>
                </c:pt>
                <c:pt idx="97">
                  <c:v>09.12.21</c:v>
                </c:pt>
                <c:pt idx="98">
                  <c:v>10.12.21</c:v>
                </c:pt>
                <c:pt idx="99">
                  <c:v>11.12.21</c:v>
                </c:pt>
                <c:pt idx="100">
                  <c:v>12.12.21</c:v>
                </c:pt>
                <c:pt idx="101">
                  <c:v>13.12.21</c:v>
                </c:pt>
                <c:pt idx="102">
                  <c:v>14.12.21</c:v>
                </c:pt>
                <c:pt idx="103">
                  <c:v>15.12.21</c:v>
                </c:pt>
                <c:pt idx="104">
                  <c:v>16.12.21</c:v>
                </c:pt>
                <c:pt idx="105">
                  <c:v>17.12.21</c:v>
                </c:pt>
                <c:pt idx="106">
                  <c:v>18.12.21</c:v>
                </c:pt>
                <c:pt idx="107">
                  <c:v>19.12.21</c:v>
                </c:pt>
                <c:pt idx="108">
                  <c:v>20.12.21</c:v>
                </c:pt>
                <c:pt idx="109">
                  <c:v>21.12.21</c:v>
                </c:pt>
                <c:pt idx="110">
                  <c:v>22.12.21</c:v>
                </c:pt>
                <c:pt idx="111">
                  <c:v>23.12.21</c:v>
                </c:pt>
                <c:pt idx="112">
                  <c:v>24.12.21</c:v>
                </c:pt>
                <c:pt idx="113">
                  <c:v>25.12.21</c:v>
                </c:pt>
                <c:pt idx="114">
                  <c:v>26.12.21</c:v>
                </c:pt>
                <c:pt idx="115">
                  <c:v>27.12.21</c:v>
                </c:pt>
                <c:pt idx="116">
                  <c:v>28.12.21</c:v>
                </c:pt>
                <c:pt idx="117">
                  <c:v>29.12.21</c:v>
                </c:pt>
                <c:pt idx="118">
                  <c:v>30.12.21</c:v>
                </c:pt>
                <c:pt idx="119">
                  <c:v>31.12.21</c:v>
                </c:pt>
                <c:pt idx="120">
                  <c:v>01.01.22</c:v>
                </c:pt>
                <c:pt idx="121">
                  <c:v>02.01.22</c:v>
                </c:pt>
                <c:pt idx="122">
                  <c:v>03.01.22</c:v>
                </c:pt>
                <c:pt idx="123">
                  <c:v>04.01.22</c:v>
                </c:pt>
                <c:pt idx="124">
                  <c:v>05.01.22</c:v>
                </c:pt>
                <c:pt idx="125">
                  <c:v>06.01.22</c:v>
                </c:pt>
                <c:pt idx="126">
                  <c:v>07.01.22</c:v>
                </c:pt>
                <c:pt idx="127">
                  <c:v>08.01.22</c:v>
                </c:pt>
                <c:pt idx="128">
                  <c:v>09.01.22</c:v>
                </c:pt>
                <c:pt idx="129">
                  <c:v>10.01.22</c:v>
                </c:pt>
                <c:pt idx="130">
                  <c:v>11.01.22</c:v>
                </c:pt>
                <c:pt idx="131">
                  <c:v>12.01.22</c:v>
                </c:pt>
                <c:pt idx="132">
                  <c:v>13.01.22</c:v>
                </c:pt>
                <c:pt idx="133">
                  <c:v>14.01.22</c:v>
                </c:pt>
                <c:pt idx="134">
                  <c:v>15.01.22</c:v>
                </c:pt>
                <c:pt idx="135">
                  <c:v>16.01.22</c:v>
                </c:pt>
                <c:pt idx="136">
                  <c:v>17.01.22</c:v>
                </c:pt>
                <c:pt idx="137">
                  <c:v>18.01.22</c:v>
                </c:pt>
                <c:pt idx="138">
                  <c:v>19.01.22</c:v>
                </c:pt>
                <c:pt idx="139">
                  <c:v>20.01.22</c:v>
                </c:pt>
                <c:pt idx="140">
                  <c:v>21.01.22</c:v>
                </c:pt>
                <c:pt idx="141">
                  <c:v>22.01.22</c:v>
                </c:pt>
                <c:pt idx="142">
                  <c:v>23.01.22</c:v>
                </c:pt>
                <c:pt idx="143">
                  <c:v>24.01.22</c:v>
                </c:pt>
                <c:pt idx="144">
                  <c:v>25.01.22</c:v>
                </c:pt>
                <c:pt idx="145">
                  <c:v>26.01.22</c:v>
                </c:pt>
                <c:pt idx="146">
                  <c:v>27.01.22</c:v>
                </c:pt>
                <c:pt idx="147">
                  <c:v>28.01.22</c:v>
                </c:pt>
                <c:pt idx="148">
                  <c:v>29.01.22</c:v>
                </c:pt>
                <c:pt idx="149">
                  <c:v>30.01.22</c:v>
                </c:pt>
                <c:pt idx="150">
                  <c:v>31.01.22</c:v>
                </c:pt>
                <c:pt idx="151">
                  <c:v>01.02.22</c:v>
                </c:pt>
                <c:pt idx="152">
                  <c:v>02.02.22</c:v>
                </c:pt>
                <c:pt idx="153">
                  <c:v>03.02.22</c:v>
                </c:pt>
                <c:pt idx="154">
                  <c:v>04.02.22</c:v>
                </c:pt>
                <c:pt idx="155">
                  <c:v>05.02.22</c:v>
                </c:pt>
                <c:pt idx="156">
                  <c:v>06.02.22</c:v>
                </c:pt>
                <c:pt idx="157">
                  <c:v>07.02.22</c:v>
                </c:pt>
                <c:pt idx="158">
                  <c:v>08.02.22</c:v>
                </c:pt>
                <c:pt idx="159">
                  <c:v>09.02.22</c:v>
                </c:pt>
                <c:pt idx="160">
                  <c:v>10.02.22</c:v>
                </c:pt>
                <c:pt idx="161">
                  <c:v>11.02.22</c:v>
                </c:pt>
                <c:pt idx="162">
                  <c:v>12.02.22</c:v>
                </c:pt>
                <c:pt idx="163">
                  <c:v>13.02.22</c:v>
                </c:pt>
                <c:pt idx="164">
                  <c:v>14.02.22</c:v>
                </c:pt>
                <c:pt idx="165">
                  <c:v>15.02.22</c:v>
                </c:pt>
                <c:pt idx="166">
                  <c:v>16.02.22</c:v>
                </c:pt>
                <c:pt idx="167">
                  <c:v>17.02.22</c:v>
                </c:pt>
                <c:pt idx="168">
                  <c:v>18.02.22</c:v>
                </c:pt>
                <c:pt idx="169">
                  <c:v>19.02.22</c:v>
                </c:pt>
                <c:pt idx="170">
                  <c:v>20.02.22</c:v>
                </c:pt>
                <c:pt idx="171">
                  <c:v>21.02.22</c:v>
                </c:pt>
                <c:pt idx="172">
                  <c:v>22.02.22</c:v>
                </c:pt>
                <c:pt idx="173">
                  <c:v>23.02.22</c:v>
                </c:pt>
                <c:pt idx="174">
                  <c:v>24.02.22</c:v>
                </c:pt>
                <c:pt idx="175">
                  <c:v>25.02.22</c:v>
                </c:pt>
                <c:pt idx="176">
                  <c:v>26.02.22</c:v>
                </c:pt>
                <c:pt idx="177">
                  <c:v>27.02.22</c:v>
                </c:pt>
                <c:pt idx="178">
                  <c:v>28.02.22</c:v>
                </c:pt>
                <c:pt idx="179">
                  <c:v>01.03.22</c:v>
                </c:pt>
                <c:pt idx="180">
                  <c:v>02.03.22</c:v>
                </c:pt>
                <c:pt idx="181">
                  <c:v>03.03.22</c:v>
                </c:pt>
                <c:pt idx="182">
                  <c:v>04.03.22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6</c:v>
                </c:pt>
                <c:pt idx="1">
                  <c:v>5</c:v>
                </c:pt>
                <c:pt idx="2">
                  <c:v>1</c:v>
                </c:pt>
                <c:pt idx="3">
                  <c:v>5</c:v>
                </c:pt>
                <c:pt idx="4">
                  <c:v>4</c:v>
                </c:pt>
                <c:pt idx="5">
                  <c:v>1</c:v>
                </c:pt>
                <c:pt idx="6">
                  <c:v>3</c:v>
                </c:pt>
                <c:pt idx="7">
                  <c:v>2</c:v>
                </c:pt>
                <c:pt idx="8">
                  <c:v>0</c:v>
                </c:pt>
                <c:pt idx="9">
                  <c:v>3</c:v>
                </c:pt>
                <c:pt idx="10">
                  <c:v>2</c:v>
                </c:pt>
                <c:pt idx="11">
                  <c:v>3</c:v>
                </c:pt>
                <c:pt idx="12">
                  <c:v>5</c:v>
                </c:pt>
                <c:pt idx="13">
                  <c:v>8</c:v>
                </c:pt>
                <c:pt idx="14">
                  <c:v>4</c:v>
                </c:pt>
                <c:pt idx="15">
                  <c:v>2</c:v>
                </c:pt>
                <c:pt idx="16">
                  <c:v>5</c:v>
                </c:pt>
                <c:pt idx="17">
                  <c:v>8</c:v>
                </c:pt>
                <c:pt idx="18">
                  <c:v>9</c:v>
                </c:pt>
                <c:pt idx="19">
                  <c:v>8</c:v>
                </c:pt>
                <c:pt idx="20">
                  <c:v>5</c:v>
                </c:pt>
                <c:pt idx="21">
                  <c:v>4</c:v>
                </c:pt>
                <c:pt idx="22">
                  <c:v>4</c:v>
                </c:pt>
                <c:pt idx="23">
                  <c:v>2</c:v>
                </c:pt>
                <c:pt idx="24">
                  <c:v>7</c:v>
                </c:pt>
                <c:pt idx="25">
                  <c:v>6</c:v>
                </c:pt>
                <c:pt idx="26">
                  <c:v>8</c:v>
                </c:pt>
                <c:pt idx="27">
                  <c:v>12</c:v>
                </c:pt>
                <c:pt idx="28">
                  <c:v>8</c:v>
                </c:pt>
                <c:pt idx="29">
                  <c:v>4</c:v>
                </c:pt>
                <c:pt idx="30">
                  <c:v>6</c:v>
                </c:pt>
                <c:pt idx="31">
                  <c:v>9</c:v>
                </c:pt>
                <c:pt idx="32">
                  <c:v>12</c:v>
                </c:pt>
                <c:pt idx="33">
                  <c:v>13</c:v>
                </c:pt>
                <c:pt idx="34">
                  <c:v>14</c:v>
                </c:pt>
                <c:pt idx="35">
                  <c:v>9</c:v>
                </c:pt>
                <c:pt idx="36">
                  <c:v>7</c:v>
                </c:pt>
                <c:pt idx="37">
                  <c:v>5</c:v>
                </c:pt>
                <c:pt idx="38">
                  <c:v>19</c:v>
                </c:pt>
                <c:pt idx="39">
                  <c:v>31</c:v>
                </c:pt>
                <c:pt idx="40">
                  <c:v>19</c:v>
                </c:pt>
                <c:pt idx="41">
                  <c:v>16</c:v>
                </c:pt>
                <c:pt idx="42">
                  <c:v>14</c:v>
                </c:pt>
                <c:pt idx="43">
                  <c:v>9</c:v>
                </c:pt>
                <c:pt idx="44">
                  <c:v>12</c:v>
                </c:pt>
                <c:pt idx="45">
                  <c:v>38</c:v>
                </c:pt>
                <c:pt idx="46">
                  <c:v>54</c:v>
                </c:pt>
                <c:pt idx="47">
                  <c:v>46</c:v>
                </c:pt>
                <c:pt idx="48">
                  <c:v>53</c:v>
                </c:pt>
                <c:pt idx="49">
                  <c:v>42</c:v>
                </c:pt>
                <c:pt idx="50">
                  <c:v>27</c:v>
                </c:pt>
                <c:pt idx="51">
                  <c:v>20</c:v>
                </c:pt>
                <c:pt idx="52">
                  <c:v>76</c:v>
                </c:pt>
                <c:pt idx="53">
                  <c:v>82</c:v>
                </c:pt>
                <c:pt idx="54">
                  <c:v>63</c:v>
                </c:pt>
                <c:pt idx="55">
                  <c:v>40</c:v>
                </c:pt>
                <c:pt idx="56">
                  <c:v>78</c:v>
                </c:pt>
                <c:pt idx="57">
                  <c:v>52</c:v>
                </c:pt>
                <c:pt idx="58">
                  <c:v>40</c:v>
                </c:pt>
                <c:pt idx="59">
                  <c:v>129</c:v>
                </c:pt>
                <c:pt idx="60">
                  <c:v>129</c:v>
                </c:pt>
                <c:pt idx="61">
                  <c:v>103</c:v>
                </c:pt>
                <c:pt idx="62">
                  <c:v>105</c:v>
                </c:pt>
                <c:pt idx="63">
                  <c:v>127</c:v>
                </c:pt>
                <c:pt idx="64">
                  <c:v>53</c:v>
                </c:pt>
                <c:pt idx="65">
                  <c:v>38</c:v>
                </c:pt>
                <c:pt idx="66">
                  <c:v>127</c:v>
                </c:pt>
                <c:pt idx="67">
                  <c:v>134</c:v>
                </c:pt>
                <c:pt idx="68">
                  <c:v>144</c:v>
                </c:pt>
                <c:pt idx="69">
                  <c:v>113</c:v>
                </c:pt>
                <c:pt idx="70">
                  <c:v>160</c:v>
                </c:pt>
                <c:pt idx="71">
                  <c:v>90</c:v>
                </c:pt>
                <c:pt idx="72">
                  <c:v>49</c:v>
                </c:pt>
                <c:pt idx="73">
                  <c:v>156</c:v>
                </c:pt>
                <c:pt idx="74">
                  <c:v>189</c:v>
                </c:pt>
                <c:pt idx="75">
                  <c:v>139</c:v>
                </c:pt>
                <c:pt idx="76">
                  <c:v>156</c:v>
                </c:pt>
                <c:pt idx="77">
                  <c:v>243</c:v>
                </c:pt>
                <c:pt idx="78">
                  <c:v>117</c:v>
                </c:pt>
                <c:pt idx="79">
                  <c:v>86</c:v>
                </c:pt>
                <c:pt idx="80">
                  <c:v>196</c:v>
                </c:pt>
                <c:pt idx="81">
                  <c:v>206</c:v>
                </c:pt>
                <c:pt idx="82">
                  <c:v>171</c:v>
                </c:pt>
                <c:pt idx="83">
                  <c:v>247</c:v>
                </c:pt>
                <c:pt idx="84">
                  <c:v>141</c:v>
                </c:pt>
                <c:pt idx="85">
                  <c:v>108</c:v>
                </c:pt>
                <c:pt idx="86">
                  <c:v>83</c:v>
                </c:pt>
                <c:pt idx="87">
                  <c:v>197</c:v>
                </c:pt>
                <c:pt idx="88">
                  <c:v>184</c:v>
                </c:pt>
                <c:pt idx="89">
                  <c:v>158</c:v>
                </c:pt>
                <c:pt idx="90">
                  <c:v>126</c:v>
                </c:pt>
                <c:pt idx="91">
                  <c:v>152</c:v>
                </c:pt>
                <c:pt idx="92">
                  <c:v>94</c:v>
                </c:pt>
                <c:pt idx="93">
                  <c:v>63</c:v>
                </c:pt>
                <c:pt idx="94">
                  <c:v>185</c:v>
                </c:pt>
                <c:pt idx="95">
                  <c:v>156</c:v>
                </c:pt>
                <c:pt idx="96">
                  <c:v>127</c:v>
                </c:pt>
                <c:pt idx="97">
                  <c:v>108</c:v>
                </c:pt>
                <c:pt idx="98">
                  <c:v>89</c:v>
                </c:pt>
                <c:pt idx="99">
                  <c:v>75</c:v>
                </c:pt>
                <c:pt idx="100">
                  <c:v>60</c:v>
                </c:pt>
                <c:pt idx="101">
                  <c:v>115</c:v>
                </c:pt>
                <c:pt idx="102">
                  <c:v>166</c:v>
                </c:pt>
                <c:pt idx="103">
                  <c:v>88</c:v>
                </c:pt>
                <c:pt idx="104">
                  <c:v>87</c:v>
                </c:pt>
                <c:pt idx="105">
                  <c:v>91</c:v>
                </c:pt>
                <c:pt idx="106">
                  <c:v>57</c:v>
                </c:pt>
                <c:pt idx="107">
                  <c:v>41</c:v>
                </c:pt>
                <c:pt idx="108">
                  <c:v>99</c:v>
                </c:pt>
                <c:pt idx="109">
                  <c:v>92</c:v>
                </c:pt>
                <c:pt idx="110">
                  <c:v>44</c:v>
                </c:pt>
                <c:pt idx="111">
                  <c:v>68</c:v>
                </c:pt>
                <c:pt idx="112">
                  <c:v>20</c:v>
                </c:pt>
                <c:pt idx="113">
                  <c:v>12</c:v>
                </c:pt>
                <c:pt idx="114">
                  <c:v>21</c:v>
                </c:pt>
                <c:pt idx="115">
                  <c:v>67</c:v>
                </c:pt>
                <c:pt idx="116">
                  <c:v>90</c:v>
                </c:pt>
                <c:pt idx="117">
                  <c:v>59</c:v>
                </c:pt>
                <c:pt idx="118">
                  <c:v>57</c:v>
                </c:pt>
                <c:pt idx="119">
                  <c:v>73</c:v>
                </c:pt>
                <c:pt idx="120">
                  <c:v>12</c:v>
                </c:pt>
                <c:pt idx="121">
                  <c:v>22</c:v>
                </c:pt>
                <c:pt idx="122">
                  <c:v>91</c:v>
                </c:pt>
                <c:pt idx="123">
                  <c:v>86</c:v>
                </c:pt>
                <c:pt idx="124">
                  <c:v>69</c:v>
                </c:pt>
                <c:pt idx="125">
                  <c:v>66</c:v>
                </c:pt>
                <c:pt idx="126">
                  <c:v>64</c:v>
                </c:pt>
                <c:pt idx="127">
                  <c:v>30</c:v>
                </c:pt>
                <c:pt idx="128">
                  <c:v>27</c:v>
                </c:pt>
                <c:pt idx="129">
                  <c:v>77</c:v>
                </c:pt>
                <c:pt idx="130">
                  <c:v>106</c:v>
                </c:pt>
                <c:pt idx="131">
                  <c:v>88</c:v>
                </c:pt>
                <c:pt idx="132">
                  <c:v>74</c:v>
                </c:pt>
                <c:pt idx="133">
                  <c:v>94</c:v>
                </c:pt>
                <c:pt idx="134">
                  <c:v>57</c:v>
                </c:pt>
                <c:pt idx="135">
                  <c:v>54</c:v>
                </c:pt>
                <c:pt idx="136">
                  <c:v>178</c:v>
                </c:pt>
                <c:pt idx="137">
                  <c:v>190</c:v>
                </c:pt>
                <c:pt idx="138">
                  <c:v>220</c:v>
                </c:pt>
                <c:pt idx="139">
                  <c:v>215</c:v>
                </c:pt>
                <c:pt idx="140">
                  <c:v>204</c:v>
                </c:pt>
                <c:pt idx="141">
                  <c:v>141</c:v>
                </c:pt>
                <c:pt idx="142">
                  <c:v>109</c:v>
                </c:pt>
                <c:pt idx="143">
                  <c:v>281</c:v>
                </c:pt>
                <c:pt idx="144">
                  <c:v>313</c:v>
                </c:pt>
                <c:pt idx="145">
                  <c:v>399</c:v>
                </c:pt>
                <c:pt idx="146">
                  <c:v>305</c:v>
                </c:pt>
                <c:pt idx="147">
                  <c:v>406</c:v>
                </c:pt>
                <c:pt idx="148">
                  <c:v>148</c:v>
                </c:pt>
                <c:pt idx="149">
                  <c:v>170</c:v>
                </c:pt>
                <c:pt idx="150">
                  <c:v>361</c:v>
                </c:pt>
                <c:pt idx="151">
                  <c:v>479</c:v>
                </c:pt>
                <c:pt idx="152">
                  <c:v>352</c:v>
                </c:pt>
                <c:pt idx="153">
                  <c:v>349</c:v>
                </c:pt>
                <c:pt idx="154">
                  <c:v>289</c:v>
                </c:pt>
                <c:pt idx="155">
                  <c:v>181</c:v>
                </c:pt>
                <c:pt idx="156">
                  <c:v>107</c:v>
                </c:pt>
                <c:pt idx="157">
                  <c:v>415</c:v>
                </c:pt>
                <c:pt idx="158">
                  <c:v>355</c:v>
                </c:pt>
                <c:pt idx="159">
                  <c:v>302</c:v>
                </c:pt>
                <c:pt idx="160">
                  <c:v>252</c:v>
                </c:pt>
                <c:pt idx="161">
                  <c:v>216</c:v>
                </c:pt>
                <c:pt idx="162">
                  <c:v>122</c:v>
                </c:pt>
                <c:pt idx="163">
                  <c:v>87</c:v>
                </c:pt>
                <c:pt idx="164">
                  <c:v>233</c:v>
                </c:pt>
                <c:pt idx="165">
                  <c:v>256</c:v>
                </c:pt>
                <c:pt idx="166">
                  <c:v>169</c:v>
                </c:pt>
                <c:pt idx="167">
                  <c:v>151</c:v>
                </c:pt>
                <c:pt idx="168">
                  <c:v>141</c:v>
                </c:pt>
                <c:pt idx="169">
                  <c:v>78</c:v>
                </c:pt>
                <c:pt idx="170">
                  <c:v>51</c:v>
                </c:pt>
                <c:pt idx="171">
                  <c:v>187</c:v>
                </c:pt>
                <c:pt idx="172">
                  <c:v>143</c:v>
                </c:pt>
                <c:pt idx="173">
                  <c:v>109</c:v>
                </c:pt>
                <c:pt idx="174">
                  <c:v>122</c:v>
                </c:pt>
                <c:pt idx="175">
                  <c:v>96</c:v>
                </c:pt>
                <c:pt idx="176">
                  <c:v>56</c:v>
                </c:pt>
                <c:pt idx="177">
                  <c:v>41</c:v>
                </c:pt>
                <c:pt idx="178">
                  <c:v>151</c:v>
                </c:pt>
                <c:pt idx="179">
                  <c:v>132</c:v>
                </c:pt>
                <c:pt idx="180">
                  <c:v>101</c:v>
                </c:pt>
                <c:pt idx="181">
                  <c:v>95</c:v>
                </c:pt>
                <c:pt idx="182">
                  <c:v>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ax val="5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8987323987963556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2.331278320671922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03.09.21</c:v>
                </c:pt>
                <c:pt idx="1">
                  <c:v>04.09.21</c:v>
                </c:pt>
                <c:pt idx="2">
                  <c:v>05.09.21</c:v>
                </c:pt>
                <c:pt idx="3">
                  <c:v>06.09.21</c:v>
                </c:pt>
                <c:pt idx="4">
                  <c:v>07.09.21</c:v>
                </c:pt>
                <c:pt idx="5">
                  <c:v>08.09.21</c:v>
                </c:pt>
                <c:pt idx="6">
                  <c:v>09.09.21</c:v>
                </c:pt>
                <c:pt idx="7">
                  <c:v>10.09.21</c:v>
                </c:pt>
                <c:pt idx="8">
                  <c:v>11.09.21</c:v>
                </c:pt>
                <c:pt idx="9">
                  <c:v>12.09.21</c:v>
                </c:pt>
                <c:pt idx="10">
                  <c:v>13.09.21</c:v>
                </c:pt>
                <c:pt idx="11">
                  <c:v>14.09.21</c:v>
                </c:pt>
                <c:pt idx="12">
                  <c:v>15.09.21</c:v>
                </c:pt>
                <c:pt idx="13">
                  <c:v>16.09.21</c:v>
                </c:pt>
                <c:pt idx="14">
                  <c:v>17.09.21</c:v>
                </c:pt>
                <c:pt idx="15">
                  <c:v>18.09.21</c:v>
                </c:pt>
                <c:pt idx="16">
                  <c:v>19.09.21</c:v>
                </c:pt>
                <c:pt idx="17">
                  <c:v>20.09.21</c:v>
                </c:pt>
                <c:pt idx="18">
                  <c:v>21.09.21</c:v>
                </c:pt>
                <c:pt idx="19">
                  <c:v>22.09.21</c:v>
                </c:pt>
                <c:pt idx="20">
                  <c:v>23.09.21</c:v>
                </c:pt>
                <c:pt idx="21">
                  <c:v>24.09.21</c:v>
                </c:pt>
                <c:pt idx="22">
                  <c:v>25.09.21</c:v>
                </c:pt>
                <c:pt idx="23">
                  <c:v>26.09.21</c:v>
                </c:pt>
                <c:pt idx="24">
                  <c:v>27.09.21</c:v>
                </c:pt>
                <c:pt idx="25">
                  <c:v>28.09.21</c:v>
                </c:pt>
                <c:pt idx="26">
                  <c:v>29.09.21</c:v>
                </c:pt>
                <c:pt idx="27">
                  <c:v>30.09.21</c:v>
                </c:pt>
                <c:pt idx="28">
                  <c:v>01.10.21</c:v>
                </c:pt>
                <c:pt idx="29">
                  <c:v>02.10.21</c:v>
                </c:pt>
                <c:pt idx="30">
                  <c:v>03.10.21</c:v>
                </c:pt>
                <c:pt idx="31">
                  <c:v>04.10.21</c:v>
                </c:pt>
                <c:pt idx="32">
                  <c:v>05.10.21</c:v>
                </c:pt>
                <c:pt idx="33">
                  <c:v>06.10.21</c:v>
                </c:pt>
                <c:pt idx="34">
                  <c:v>07.10.21</c:v>
                </c:pt>
                <c:pt idx="35">
                  <c:v>08.10.21</c:v>
                </c:pt>
                <c:pt idx="36">
                  <c:v>09.10.21</c:v>
                </c:pt>
                <c:pt idx="37">
                  <c:v>10.10.21</c:v>
                </c:pt>
                <c:pt idx="38">
                  <c:v>11.10.21</c:v>
                </c:pt>
                <c:pt idx="39">
                  <c:v>12.10.21</c:v>
                </c:pt>
                <c:pt idx="40">
                  <c:v>13.10.21</c:v>
                </c:pt>
                <c:pt idx="41">
                  <c:v>14.10.21</c:v>
                </c:pt>
                <c:pt idx="42">
                  <c:v>15.10.21</c:v>
                </c:pt>
                <c:pt idx="43">
                  <c:v>16.10.21</c:v>
                </c:pt>
                <c:pt idx="44">
                  <c:v>17.10.21</c:v>
                </c:pt>
                <c:pt idx="45">
                  <c:v>18.10.21</c:v>
                </c:pt>
                <c:pt idx="46">
                  <c:v>19.10.21</c:v>
                </c:pt>
                <c:pt idx="47">
                  <c:v>20.10.21</c:v>
                </c:pt>
                <c:pt idx="48">
                  <c:v>21.10.21</c:v>
                </c:pt>
                <c:pt idx="49">
                  <c:v>22.10.21</c:v>
                </c:pt>
                <c:pt idx="50">
                  <c:v>23.10.21</c:v>
                </c:pt>
                <c:pt idx="51">
                  <c:v>24.10.21</c:v>
                </c:pt>
                <c:pt idx="52">
                  <c:v>25.10.21</c:v>
                </c:pt>
                <c:pt idx="53">
                  <c:v>26.10.21</c:v>
                </c:pt>
                <c:pt idx="54">
                  <c:v>27.10.21</c:v>
                </c:pt>
                <c:pt idx="55">
                  <c:v>28.10.21</c:v>
                </c:pt>
                <c:pt idx="56">
                  <c:v>29.10.21</c:v>
                </c:pt>
                <c:pt idx="57">
                  <c:v>30.10.21</c:v>
                </c:pt>
                <c:pt idx="58">
                  <c:v>31.10.21</c:v>
                </c:pt>
                <c:pt idx="59">
                  <c:v>01.11.21</c:v>
                </c:pt>
                <c:pt idx="60">
                  <c:v>02.11.21</c:v>
                </c:pt>
                <c:pt idx="61">
                  <c:v>03.11.21</c:v>
                </c:pt>
                <c:pt idx="62">
                  <c:v>04.11.21</c:v>
                </c:pt>
                <c:pt idx="63">
                  <c:v>05.11.21</c:v>
                </c:pt>
                <c:pt idx="64">
                  <c:v>06.11.21</c:v>
                </c:pt>
                <c:pt idx="65">
                  <c:v>07.11.21</c:v>
                </c:pt>
                <c:pt idx="66">
                  <c:v>08.11.21</c:v>
                </c:pt>
                <c:pt idx="67">
                  <c:v>09.11.21</c:v>
                </c:pt>
                <c:pt idx="68">
                  <c:v>10.11.21</c:v>
                </c:pt>
                <c:pt idx="69">
                  <c:v>11.11.21</c:v>
                </c:pt>
                <c:pt idx="70">
                  <c:v>12.11.21</c:v>
                </c:pt>
                <c:pt idx="71">
                  <c:v>13.11.21</c:v>
                </c:pt>
                <c:pt idx="72">
                  <c:v>14.11.21</c:v>
                </c:pt>
                <c:pt idx="73">
                  <c:v>15.11.21</c:v>
                </c:pt>
                <c:pt idx="74">
                  <c:v>16.11.21</c:v>
                </c:pt>
                <c:pt idx="75">
                  <c:v>17.11.21</c:v>
                </c:pt>
                <c:pt idx="76">
                  <c:v>18.11.21</c:v>
                </c:pt>
                <c:pt idx="77">
                  <c:v>19.11.21</c:v>
                </c:pt>
                <c:pt idx="78">
                  <c:v>20.11.21</c:v>
                </c:pt>
                <c:pt idx="79">
                  <c:v>21.11.21</c:v>
                </c:pt>
                <c:pt idx="80">
                  <c:v>22.11.21</c:v>
                </c:pt>
                <c:pt idx="81">
                  <c:v>23.11.21</c:v>
                </c:pt>
                <c:pt idx="82">
                  <c:v>24.11.21</c:v>
                </c:pt>
                <c:pt idx="83">
                  <c:v>25.11.21</c:v>
                </c:pt>
                <c:pt idx="84">
                  <c:v>26.11.21</c:v>
                </c:pt>
                <c:pt idx="85">
                  <c:v>27.11.21</c:v>
                </c:pt>
                <c:pt idx="86">
                  <c:v>28.11.21</c:v>
                </c:pt>
                <c:pt idx="87">
                  <c:v>29.11.21</c:v>
                </c:pt>
                <c:pt idx="88">
                  <c:v>30.11.21</c:v>
                </c:pt>
                <c:pt idx="89">
                  <c:v>01.12.21</c:v>
                </c:pt>
                <c:pt idx="90">
                  <c:v>02.12.21</c:v>
                </c:pt>
                <c:pt idx="91">
                  <c:v>03.12.21</c:v>
                </c:pt>
                <c:pt idx="92">
                  <c:v>04.12.21</c:v>
                </c:pt>
                <c:pt idx="93">
                  <c:v>05.12.21</c:v>
                </c:pt>
                <c:pt idx="94">
                  <c:v>06.12.21</c:v>
                </c:pt>
                <c:pt idx="95">
                  <c:v>07.12.21</c:v>
                </c:pt>
                <c:pt idx="96">
                  <c:v>08.12.21</c:v>
                </c:pt>
                <c:pt idx="97">
                  <c:v>09.12.21</c:v>
                </c:pt>
                <c:pt idx="98">
                  <c:v>10.12.21</c:v>
                </c:pt>
                <c:pt idx="99">
                  <c:v>11.12.21</c:v>
                </c:pt>
                <c:pt idx="100">
                  <c:v>12.12.21</c:v>
                </c:pt>
                <c:pt idx="101">
                  <c:v>13.12.21</c:v>
                </c:pt>
                <c:pt idx="102">
                  <c:v>14.12.21</c:v>
                </c:pt>
                <c:pt idx="103">
                  <c:v>15.12.21</c:v>
                </c:pt>
                <c:pt idx="104">
                  <c:v>16.12.21</c:v>
                </c:pt>
                <c:pt idx="105">
                  <c:v>17.12.21</c:v>
                </c:pt>
                <c:pt idx="106">
                  <c:v>18.12.21</c:v>
                </c:pt>
                <c:pt idx="107">
                  <c:v>19.12.21</c:v>
                </c:pt>
                <c:pt idx="108">
                  <c:v>20.12.21</c:v>
                </c:pt>
                <c:pt idx="109">
                  <c:v>21.12.21</c:v>
                </c:pt>
                <c:pt idx="110">
                  <c:v>22.12.21</c:v>
                </c:pt>
                <c:pt idx="111">
                  <c:v>23.12.21</c:v>
                </c:pt>
                <c:pt idx="112">
                  <c:v>24.12.21</c:v>
                </c:pt>
                <c:pt idx="113">
                  <c:v>25.12.21</c:v>
                </c:pt>
                <c:pt idx="114">
                  <c:v>26.12.21</c:v>
                </c:pt>
                <c:pt idx="115">
                  <c:v>27.12.21</c:v>
                </c:pt>
                <c:pt idx="116">
                  <c:v>28.12.21</c:v>
                </c:pt>
                <c:pt idx="117">
                  <c:v>29.12.21</c:v>
                </c:pt>
                <c:pt idx="118">
                  <c:v>30.12.21</c:v>
                </c:pt>
                <c:pt idx="119">
                  <c:v>31.12.21</c:v>
                </c:pt>
                <c:pt idx="120">
                  <c:v>01.01.22</c:v>
                </c:pt>
                <c:pt idx="121">
                  <c:v>02.01.22</c:v>
                </c:pt>
                <c:pt idx="122">
                  <c:v>03.01.22</c:v>
                </c:pt>
                <c:pt idx="123">
                  <c:v>04.01.22</c:v>
                </c:pt>
                <c:pt idx="124">
                  <c:v>05.01.22</c:v>
                </c:pt>
                <c:pt idx="125">
                  <c:v>06.01.22</c:v>
                </c:pt>
                <c:pt idx="126">
                  <c:v>07.01.22</c:v>
                </c:pt>
                <c:pt idx="127">
                  <c:v>08.01.22</c:v>
                </c:pt>
                <c:pt idx="128">
                  <c:v>09.01.22</c:v>
                </c:pt>
                <c:pt idx="129">
                  <c:v>10.01.22</c:v>
                </c:pt>
                <c:pt idx="130">
                  <c:v>11.01.22</c:v>
                </c:pt>
                <c:pt idx="131">
                  <c:v>12.01.22</c:v>
                </c:pt>
                <c:pt idx="132">
                  <c:v>13.01.22</c:v>
                </c:pt>
                <c:pt idx="133">
                  <c:v>14.01.22</c:v>
                </c:pt>
                <c:pt idx="134">
                  <c:v>15.01.22</c:v>
                </c:pt>
                <c:pt idx="135">
                  <c:v>16.01.22</c:v>
                </c:pt>
                <c:pt idx="136">
                  <c:v>17.01.22</c:v>
                </c:pt>
                <c:pt idx="137">
                  <c:v>18.01.22</c:v>
                </c:pt>
                <c:pt idx="138">
                  <c:v>19.01.22</c:v>
                </c:pt>
                <c:pt idx="139">
                  <c:v>20.01.22</c:v>
                </c:pt>
                <c:pt idx="140">
                  <c:v>21.01.22</c:v>
                </c:pt>
                <c:pt idx="141">
                  <c:v>22.01.22</c:v>
                </c:pt>
                <c:pt idx="142">
                  <c:v>23.01.22</c:v>
                </c:pt>
                <c:pt idx="143">
                  <c:v>24.01.22</c:v>
                </c:pt>
                <c:pt idx="144">
                  <c:v>25.01.22</c:v>
                </c:pt>
                <c:pt idx="145">
                  <c:v>26.01.22</c:v>
                </c:pt>
                <c:pt idx="146">
                  <c:v>27.01.22</c:v>
                </c:pt>
                <c:pt idx="147">
                  <c:v>28.01.22</c:v>
                </c:pt>
                <c:pt idx="148">
                  <c:v>29.01.22</c:v>
                </c:pt>
                <c:pt idx="149">
                  <c:v>30.01.22</c:v>
                </c:pt>
                <c:pt idx="150">
                  <c:v>31.01.22</c:v>
                </c:pt>
                <c:pt idx="151">
                  <c:v>01.02.22</c:v>
                </c:pt>
                <c:pt idx="152">
                  <c:v>02.02.22</c:v>
                </c:pt>
                <c:pt idx="153">
                  <c:v>03.02.22</c:v>
                </c:pt>
                <c:pt idx="154">
                  <c:v>04.02.22</c:v>
                </c:pt>
                <c:pt idx="155">
                  <c:v>05.02.22</c:v>
                </c:pt>
                <c:pt idx="156">
                  <c:v>06.02.22</c:v>
                </c:pt>
                <c:pt idx="157">
                  <c:v>07.02.22</c:v>
                </c:pt>
                <c:pt idx="158">
                  <c:v>08.02.22</c:v>
                </c:pt>
                <c:pt idx="159">
                  <c:v>09.02.22</c:v>
                </c:pt>
                <c:pt idx="160">
                  <c:v>10.02.22</c:v>
                </c:pt>
                <c:pt idx="161">
                  <c:v>11.02.22</c:v>
                </c:pt>
                <c:pt idx="162">
                  <c:v>12.02.22</c:v>
                </c:pt>
                <c:pt idx="163">
                  <c:v>13.02.22</c:v>
                </c:pt>
                <c:pt idx="164">
                  <c:v>14.02.22</c:v>
                </c:pt>
                <c:pt idx="165">
                  <c:v>15.02.22</c:v>
                </c:pt>
                <c:pt idx="166">
                  <c:v>16.02.22</c:v>
                </c:pt>
                <c:pt idx="167">
                  <c:v>17.02.22</c:v>
                </c:pt>
                <c:pt idx="168">
                  <c:v>18.02.22</c:v>
                </c:pt>
                <c:pt idx="169">
                  <c:v>19.02.22</c:v>
                </c:pt>
                <c:pt idx="170">
                  <c:v>20.02.22</c:v>
                </c:pt>
                <c:pt idx="171">
                  <c:v>21.02.22</c:v>
                </c:pt>
                <c:pt idx="172">
                  <c:v>22.02.22</c:v>
                </c:pt>
                <c:pt idx="173">
                  <c:v>23.02.22</c:v>
                </c:pt>
                <c:pt idx="174">
                  <c:v>24.02.22</c:v>
                </c:pt>
                <c:pt idx="175">
                  <c:v>25.02.22</c:v>
                </c:pt>
                <c:pt idx="176">
                  <c:v>26.02.22</c:v>
                </c:pt>
                <c:pt idx="177">
                  <c:v>27.02.22</c:v>
                </c:pt>
                <c:pt idx="178">
                  <c:v>28.02.22</c:v>
                </c:pt>
                <c:pt idx="179">
                  <c:v>01.03.22</c:v>
                </c:pt>
                <c:pt idx="180">
                  <c:v>02.03.22</c:v>
                </c:pt>
                <c:pt idx="181">
                  <c:v>03.03.22</c:v>
                </c:pt>
                <c:pt idx="182">
                  <c:v>04.03.22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53</c:v>
                </c:pt>
                <c:pt idx="1">
                  <c:v>56</c:v>
                </c:pt>
                <c:pt idx="2">
                  <c:v>57</c:v>
                </c:pt>
                <c:pt idx="3">
                  <c:v>55</c:v>
                </c:pt>
                <c:pt idx="4">
                  <c:v>56</c:v>
                </c:pt>
                <c:pt idx="5">
                  <c:v>55</c:v>
                </c:pt>
                <c:pt idx="6">
                  <c:v>55</c:v>
                </c:pt>
                <c:pt idx="7">
                  <c:v>56</c:v>
                </c:pt>
                <c:pt idx="8">
                  <c:v>59</c:v>
                </c:pt>
                <c:pt idx="9">
                  <c:v>58</c:v>
                </c:pt>
                <c:pt idx="10">
                  <c:v>60</c:v>
                </c:pt>
                <c:pt idx="11">
                  <c:v>59</c:v>
                </c:pt>
                <c:pt idx="12">
                  <c:v>56</c:v>
                </c:pt>
                <c:pt idx="13">
                  <c:v>57</c:v>
                </c:pt>
                <c:pt idx="14">
                  <c:v>57</c:v>
                </c:pt>
                <c:pt idx="15">
                  <c:v>56</c:v>
                </c:pt>
                <c:pt idx="16">
                  <c:v>56</c:v>
                </c:pt>
                <c:pt idx="17">
                  <c:v>54</c:v>
                </c:pt>
                <c:pt idx="18">
                  <c:v>57</c:v>
                </c:pt>
                <c:pt idx="19">
                  <c:v>60</c:v>
                </c:pt>
                <c:pt idx="20">
                  <c:v>60</c:v>
                </c:pt>
                <c:pt idx="21">
                  <c:v>61</c:v>
                </c:pt>
                <c:pt idx="22">
                  <c:v>59</c:v>
                </c:pt>
                <c:pt idx="23">
                  <c:v>59</c:v>
                </c:pt>
                <c:pt idx="24">
                  <c:v>61</c:v>
                </c:pt>
                <c:pt idx="25">
                  <c:v>65</c:v>
                </c:pt>
                <c:pt idx="26">
                  <c:v>68</c:v>
                </c:pt>
                <c:pt idx="27">
                  <c:v>76</c:v>
                </c:pt>
                <c:pt idx="28">
                  <c:v>77</c:v>
                </c:pt>
                <c:pt idx="29">
                  <c:v>81</c:v>
                </c:pt>
                <c:pt idx="30">
                  <c:v>81</c:v>
                </c:pt>
                <c:pt idx="31">
                  <c:v>80</c:v>
                </c:pt>
                <c:pt idx="32">
                  <c:v>79</c:v>
                </c:pt>
                <c:pt idx="33">
                  <c:v>80</c:v>
                </c:pt>
                <c:pt idx="34">
                  <c:v>85</c:v>
                </c:pt>
                <c:pt idx="35">
                  <c:v>88</c:v>
                </c:pt>
                <c:pt idx="36">
                  <c:v>89</c:v>
                </c:pt>
                <c:pt idx="37">
                  <c:v>88</c:v>
                </c:pt>
                <c:pt idx="38">
                  <c:v>82</c:v>
                </c:pt>
                <c:pt idx="39">
                  <c:v>91</c:v>
                </c:pt>
                <c:pt idx="40">
                  <c:v>88</c:v>
                </c:pt>
                <c:pt idx="41">
                  <c:v>91</c:v>
                </c:pt>
                <c:pt idx="42">
                  <c:v>94</c:v>
                </c:pt>
                <c:pt idx="43">
                  <c:v>97</c:v>
                </c:pt>
                <c:pt idx="44">
                  <c:v>103</c:v>
                </c:pt>
                <c:pt idx="45">
                  <c:v>120</c:v>
                </c:pt>
                <c:pt idx="46">
                  <c:v>133</c:v>
                </c:pt>
                <c:pt idx="47">
                  <c:v>141</c:v>
                </c:pt>
                <c:pt idx="48">
                  <c:v>148</c:v>
                </c:pt>
                <c:pt idx="49">
                  <c:v>159</c:v>
                </c:pt>
                <c:pt idx="50">
                  <c:v>172</c:v>
                </c:pt>
                <c:pt idx="51">
                  <c:v>182</c:v>
                </c:pt>
                <c:pt idx="52">
                  <c:v>207</c:v>
                </c:pt>
                <c:pt idx="53">
                  <c:v>214</c:v>
                </c:pt>
                <c:pt idx="54">
                  <c:v>235</c:v>
                </c:pt>
                <c:pt idx="55">
                  <c:v>249</c:v>
                </c:pt>
                <c:pt idx="56">
                  <c:v>279</c:v>
                </c:pt>
                <c:pt idx="57">
                  <c:v>295</c:v>
                </c:pt>
                <c:pt idx="58">
                  <c:v>301</c:v>
                </c:pt>
                <c:pt idx="59">
                  <c:v>340</c:v>
                </c:pt>
                <c:pt idx="60">
                  <c:v>361</c:v>
                </c:pt>
                <c:pt idx="61">
                  <c:v>384</c:v>
                </c:pt>
                <c:pt idx="62">
                  <c:v>398</c:v>
                </c:pt>
                <c:pt idx="63">
                  <c:v>416</c:v>
                </c:pt>
                <c:pt idx="64">
                  <c:v>424</c:v>
                </c:pt>
                <c:pt idx="65">
                  <c:v>432</c:v>
                </c:pt>
                <c:pt idx="66">
                  <c:v>453</c:v>
                </c:pt>
                <c:pt idx="67">
                  <c:v>484</c:v>
                </c:pt>
                <c:pt idx="68">
                  <c:v>498</c:v>
                </c:pt>
                <c:pt idx="69">
                  <c:v>530</c:v>
                </c:pt>
                <c:pt idx="70">
                  <c:v>528</c:v>
                </c:pt>
                <c:pt idx="71">
                  <c:v>562</c:v>
                </c:pt>
                <c:pt idx="72">
                  <c:v>567</c:v>
                </c:pt>
                <c:pt idx="73">
                  <c:v>567</c:v>
                </c:pt>
                <c:pt idx="74">
                  <c:v>592</c:v>
                </c:pt>
                <c:pt idx="75">
                  <c:v>597</c:v>
                </c:pt>
                <c:pt idx="76">
                  <c:v>621</c:v>
                </c:pt>
                <c:pt idx="77">
                  <c:v>662</c:v>
                </c:pt>
                <c:pt idx="78">
                  <c:v>691</c:v>
                </c:pt>
                <c:pt idx="79">
                  <c:v>696</c:v>
                </c:pt>
                <c:pt idx="80">
                  <c:v>693</c:v>
                </c:pt>
                <c:pt idx="81">
                  <c:v>729</c:v>
                </c:pt>
                <c:pt idx="82">
                  <c:v>717</c:v>
                </c:pt>
                <c:pt idx="83">
                  <c:v>735</c:v>
                </c:pt>
                <c:pt idx="84">
                  <c:v>724</c:v>
                </c:pt>
                <c:pt idx="85">
                  <c:v>731</c:v>
                </c:pt>
                <c:pt idx="86">
                  <c:v>744</c:v>
                </c:pt>
                <c:pt idx="87">
                  <c:v>734</c:v>
                </c:pt>
                <c:pt idx="88">
                  <c:v>728</c:v>
                </c:pt>
                <c:pt idx="89">
                  <c:v>745</c:v>
                </c:pt>
                <c:pt idx="90">
                  <c:v>718</c:v>
                </c:pt>
                <c:pt idx="91">
                  <c:v>690</c:v>
                </c:pt>
                <c:pt idx="92">
                  <c:v>683</c:v>
                </c:pt>
                <c:pt idx="93">
                  <c:v>665</c:v>
                </c:pt>
                <c:pt idx="94">
                  <c:v>624</c:v>
                </c:pt>
                <c:pt idx="95">
                  <c:v>605</c:v>
                </c:pt>
                <c:pt idx="96">
                  <c:v>593</c:v>
                </c:pt>
                <c:pt idx="97">
                  <c:v>566</c:v>
                </c:pt>
                <c:pt idx="98">
                  <c:v>546</c:v>
                </c:pt>
                <c:pt idx="99">
                  <c:v>535</c:v>
                </c:pt>
                <c:pt idx="100">
                  <c:v>515</c:v>
                </c:pt>
                <c:pt idx="101">
                  <c:v>483</c:v>
                </c:pt>
                <c:pt idx="102">
                  <c:v>461</c:v>
                </c:pt>
                <c:pt idx="103">
                  <c:v>438</c:v>
                </c:pt>
                <c:pt idx="104">
                  <c:v>411</c:v>
                </c:pt>
                <c:pt idx="105">
                  <c:v>387</c:v>
                </c:pt>
                <c:pt idx="106">
                  <c:v>384</c:v>
                </c:pt>
                <c:pt idx="107">
                  <c:v>382</c:v>
                </c:pt>
                <c:pt idx="108">
                  <c:v>357</c:v>
                </c:pt>
                <c:pt idx="109">
                  <c:v>356</c:v>
                </c:pt>
                <c:pt idx="110">
                  <c:v>341</c:v>
                </c:pt>
                <c:pt idx="111">
                  <c:v>332</c:v>
                </c:pt>
                <c:pt idx="112">
                  <c:v>305</c:v>
                </c:pt>
                <c:pt idx="113">
                  <c:v>302</c:v>
                </c:pt>
                <c:pt idx="114">
                  <c:v>298</c:v>
                </c:pt>
                <c:pt idx="115">
                  <c:v>289</c:v>
                </c:pt>
                <c:pt idx="116">
                  <c:v>296</c:v>
                </c:pt>
                <c:pt idx="117">
                  <c:v>299</c:v>
                </c:pt>
                <c:pt idx="118">
                  <c:v>300</c:v>
                </c:pt>
                <c:pt idx="119">
                  <c:v>296</c:v>
                </c:pt>
                <c:pt idx="120">
                  <c:v>286</c:v>
                </c:pt>
                <c:pt idx="121">
                  <c:v>294</c:v>
                </c:pt>
                <c:pt idx="122">
                  <c:v>293</c:v>
                </c:pt>
                <c:pt idx="123">
                  <c:v>297</c:v>
                </c:pt>
                <c:pt idx="124">
                  <c:v>300</c:v>
                </c:pt>
                <c:pt idx="125">
                  <c:v>308</c:v>
                </c:pt>
                <c:pt idx="126">
                  <c:v>321</c:v>
                </c:pt>
                <c:pt idx="127">
                  <c:v>324</c:v>
                </c:pt>
                <c:pt idx="128">
                  <c:v>330</c:v>
                </c:pt>
                <c:pt idx="129">
                  <c:v>329</c:v>
                </c:pt>
                <c:pt idx="130">
                  <c:v>346</c:v>
                </c:pt>
                <c:pt idx="131">
                  <c:v>396</c:v>
                </c:pt>
                <c:pt idx="132">
                  <c:v>412</c:v>
                </c:pt>
                <c:pt idx="133">
                  <c:v>441</c:v>
                </c:pt>
                <c:pt idx="134">
                  <c:v>460</c:v>
                </c:pt>
                <c:pt idx="135">
                  <c:v>479</c:v>
                </c:pt>
                <c:pt idx="136">
                  <c:v>552</c:v>
                </c:pt>
                <c:pt idx="137">
                  <c:v>619</c:v>
                </c:pt>
                <c:pt idx="138">
                  <c:v>707</c:v>
                </c:pt>
                <c:pt idx="139">
                  <c:v>796</c:v>
                </c:pt>
                <c:pt idx="140">
                  <c:v>804</c:v>
                </c:pt>
                <c:pt idx="141">
                  <c:v>788</c:v>
                </c:pt>
                <c:pt idx="142">
                  <c:v>805</c:v>
                </c:pt>
                <c:pt idx="143">
                  <c:v>896</c:v>
                </c:pt>
                <c:pt idx="144">
                  <c:v>1007</c:v>
                </c:pt>
                <c:pt idx="145">
                  <c:v>1128</c:v>
                </c:pt>
                <c:pt idx="146">
                  <c:v>1147</c:v>
                </c:pt>
                <c:pt idx="147">
                  <c:v>1199</c:v>
                </c:pt>
                <c:pt idx="148">
                  <c:v>1148</c:v>
                </c:pt>
                <c:pt idx="149">
                  <c:v>1148</c:v>
                </c:pt>
                <c:pt idx="150">
                  <c:v>1221</c:v>
                </c:pt>
                <c:pt idx="151">
                  <c:v>1360</c:v>
                </c:pt>
                <c:pt idx="152">
                  <c:v>1409</c:v>
                </c:pt>
                <c:pt idx="153">
                  <c:v>1348</c:v>
                </c:pt>
                <c:pt idx="154">
                  <c:v>1281</c:v>
                </c:pt>
                <c:pt idx="155">
                  <c:v>1226</c:v>
                </c:pt>
                <c:pt idx="156">
                  <c:v>1141</c:v>
                </c:pt>
                <c:pt idx="157">
                  <c:v>1145</c:v>
                </c:pt>
                <c:pt idx="158">
                  <c:v>1189</c:v>
                </c:pt>
                <c:pt idx="159">
                  <c:v>1185</c:v>
                </c:pt>
                <c:pt idx="160">
                  <c:v>1068</c:v>
                </c:pt>
                <c:pt idx="161">
                  <c:v>1007</c:v>
                </c:pt>
                <c:pt idx="162">
                  <c:v>892</c:v>
                </c:pt>
                <c:pt idx="163">
                  <c:v>812</c:v>
                </c:pt>
                <c:pt idx="164">
                  <c:v>833</c:v>
                </c:pt>
                <c:pt idx="165">
                  <c:v>863</c:v>
                </c:pt>
                <c:pt idx="166">
                  <c:v>879</c:v>
                </c:pt>
                <c:pt idx="167">
                  <c:v>796</c:v>
                </c:pt>
                <c:pt idx="168">
                  <c:v>750</c:v>
                </c:pt>
                <c:pt idx="169">
                  <c:v>703</c:v>
                </c:pt>
                <c:pt idx="170">
                  <c:v>635</c:v>
                </c:pt>
                <c:pt idx="171">
                  <c:v>624</c:v>
                </c:pt>
                <c:pt idx="172">
                  <c:v>631</c:v>
                </c:pt>
                <c:pt idx="173">
                  <c:v>635</c:v>
                </c:pt>
                <c:pt idx="174">
                  <c:v>547</c:v>
                </c:pt>
                <c:pt idx="175">
                  <c:v>501</c:v>
                </c:pt>
                <c:pt idx="176">
                  <c:v>467</c:v>
                </c:pt>
                <c:pt idx="177">
                  <c:v>432</c:v>
                </c:pt>
                <c:pt idx="178">
                  <c:v>444</c:v>
                </c:pt>
                <c:pt idx="179">
                  <c:v>448</c:v>
                </c:pt>
                <c:pt idx="180">
                  <c:v>470</c:v>
                </c:pt>
                <c:pt idx="181">
                  <c:v>444</c:v>
                </c:pt>
                <c:pt idx="182">
                  <c:v>427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CD-4BA3-857E-B86804E5EE0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28575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0"/>
                  <c:y val="-9.3250215000767241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97070572569906"/>
                      <c:h val="4.732494990964000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List1!$B$1:$GB$1</c:f>
              <c:strCache>
                <c:ptCount val="183"/>
                <c:pt idx="0">
                  <c:v>03.09.21</c:v>
                </c:pt>
                <c:pt idx="1">
                  <c:v>04.09.21</c:v>
                </c:pt>
                <c:pt idx="2">
                  <c:v>05.09.21</c:v>
                </c:pt>
                <c:pt idx="3">
                  <c:v>06.09.21</c:v>
                </c:pt>
                <c:pt idx="4">
                  <c:v>07.09.21</c:v>
                </c:pt>
                <c:pt idx="5">
                  <c:v>08.09.21</c:v>
                </c:pt>
                <c:pt idx="6">
                  <c:v>09.09.21</c:v>
                </c:pt>
                <c:pt idx="7">
                  <c:v>10.09.21</c:v>
                </c:pt>
                <c:pt idx="8">
                  <c:v>11.09.21</c:v>
                </c:pt>
                <c:pt idx="9">
                  <c:v>12.09.21</c:v>
                </c:pt>
                <c:pt idx="10">
                  <c:v>13.09.21</c:v>
                </c:pt>
                <c:pt idx="11">
                  <c:v>14.09.21</c:v>
                </c:pt>
                <c:pt idx="12">
                  <c:v>15.09.21</c:v>
                </c:pt>
                <c:pt idx="13">
                  <c:v>16.09.21</c:v>
                </c:pt>
                <c:pt idx="14">
                  <c:v>17.09.21</c:v>
                </c:pt>
                <c:pt idx="15">
                  <c:v>18.09.21</c:v>
                </c:pt>
                <c:pt idx="16">
                  <c:v>19.09.21</c:v>
                </c:pt>
                <c:pt idx="17">
                  <c:v>20.09.21</c:v>
                </c:pt>
                <c:pt idx="18">
                  <c:v>21.09.21</c:v>
                </c:pt>
                <c:pt idx="19">
                  <c:v>22.09.21</c:v>
                </c:pt>
                <c:pt idx="20">
                  <c:v>23.09.21</c:v>
                </c:pt>
                <c:pt idx="21">
                  <c:v>24.09.21</c:v>
                </c:pt>
                <c:pt idx="22">
                  <c:v>25.09.21</c:v>
                </c:pt>
                <c:pt idx="23">
                  <c:v>26.09.21</c:v>
                </c:pt>
                <c:pt idx="24">
                  <c:v>27.09.21</c:v>
                </c:pt>
                <c:pt idx="25">
                  <c:v>28.09.21</c:v>
                </c:pt>
                <c:pt idx="26">
                  <c:v>29.09.21</c:v>
                </c:pt>
                <c:pt idx="27">
                  <c:v>30.09.21</c:v>
                </c:pt>
                <c:pt idx="28">
                  <c:v>01.10.21</c:v>
                </c:pt>
                <c:pt idx="29">
                  <c:v>02.10.21</c:v>
                </c:pt>
                <c:pt idx="30">
                  <c:v>03.10.21</c:v>
                </c:pt>
                <c:pt idx="31">
                  <c:v>04.10.21</c:v>
                </c:pt>
                <c:pt idx="32">
                  <c:v>05.10.21</c:v>
                </c:pt>
                <c:pt idx="33">
                  <c:v>06.10.21</c:v>
                </c:pt>
                <c:pt idx="34">
                  <c:v>07.10.21</c:v>
                </c:pt>
                <c:pt idx="35">
                  <c:v>08.10.21</c:v>
                </c:pt>
                <c:pt idx="36">
                  <c:v>09.10.21</c:v>
                </c:pt>
                <c:pt idx="37">
                  <c:v>10.10.21</c:v>
                </c:pt>
                <c:pt idx="38">
                  <c:v>11.10.21</c:v>
                </c:pt>
                <c:pt idx="39">
                  <c:v>12.10.21</c:v>
                </c:pt>
                <c:pt idx="40">
                  <c:v>13.10.21</c:v>
                </c:pt>
                <c:pt idx="41">
                  <c:v>14.10.21</c:v>
                </c:pt>
                <c:pt idx="42">
                  <c:v>15.10.21</c:v>
                </c:pt>
                <c:pt idx="43">
                  <c:v>16.10.21</c:v>
                </c:pt>
                <c:pt idx="44">
                  <c:v>17.10.21</c:v>
                </c:pt>
                <c:pt idx="45">
                  <c:v>18.10.21</c:v>
                </c:pt>
                <c:pt idx="46">
                  <c:v>19.10.21</c:v>
                </c:pt>
                <c:pt idx="47">
                  <c:v>20.10.21</c:v>
                </c:pt>
                <c:pt idx="48">
                  <c:v>21.10.21</c:v>
                </c:pt>
                <c:pt idx="49">
                  <c:v>22.10.21</c:v>
                </c:pt>
                <c:pt idx="50">
                  <c:v>23.10.21</c:v>
                </c:pt>
                <c:pt idx="51">
                  <c:v>24.10.21</c:v>
                </c:pt>
                <c:pt idx="52">
                  <c:v>25.10.21</c:v>
                </c:pt>
                <c:pt idx="53">
                  <c:v>26.10.21</c:v>
                </c:pt>
                <c:pt idx="54">
                  <c:v>27.10.21</c:v>
                </c:pt>
                <c:pt idx="55">
                  <c:v>28.10.21</c:v>
                </c:pt>
                <c:pt idx="56">
                  <c:v>29.10.21</c:v>
                </c:pt>
                <c:pt idx="57">
                  <c:v>30.10.21</c:v>
                </c:pt>
                <c:pt idx="58">
                  <c:v>31.10.21</c:v>
                </c:pt>
                <c:pt idx="59">
                  <c:v>01.11.21</c:v>
                </c:pt>
                <c:pt idx="60">
                  <c:v>02.11.21</c:v>
                </c:pt>
                <c:pt idx="61">
                  <c:v>03.11.21</c:v>
                </c:pt>
                <c:pt idx="62">
                  <c:v>04.11.21</c:v>
                </c:pt>
                <c:pt idx="63">
                  <c:v>05.11.21</c:v>
                </c:pt>
                <c:pt idx="64">
                  <c:v>06.11.21</c:v>
                </c:pt>
                <c:pt idx="65">
                  <c:v>07.11.21</c:v>
                </c:pt>
                <c:pt idx="66">
                  <c:v>08.11.21</c:v>
                </c:pt>
                <c:pt idx="67">
                  <c:v>09.11.21</c:v>
                </c:pt>
                <c:pt idx="68">
                  <c:v>10.11.21</c:v>
                </c:pt>
                <c:pt idx="69">
                  <c:v>11.11.21</c:v>
                </c:pt>
                <c:pt idx="70">
                  <c:v>12.11.21</c:v>
                </c:pt>
                <c:pt idx="71">
                  <c:v>13.11.21</c:v>
                </c:pt>
                <c:pt idx="72">
                  <c:v>14.11.21</c:v>
                </c:pt>
                <c:pt idx="73">
                  <c:v>15.11.21</c:v>
                </c:pt>
                <c:pt idx="74">
                  <c:v>16.11.21</c:v>
                </c:pt>
                <c:pt idx="75">
                  <c:v>17.11.21</c:v>
                </c:pt>
                <c:pt idx="76">
                  <c:v>18.11.21</c:v>
                </c:pt>
                <c:pt idx="77">
                  <c:v>19.11.21</c:v>
                </c:pt>
                <c:pt idx="78">
                  <c:v>20.11.21</c:v>
                </c:pt>
                <c:pt idx="79">
                  <c:v>21.11.21</c:v>
                </c:pt>
                <c:pt idx="80">
                  <c:v>22.11.21</c:v>
                </c:pt>
                <c:pt idx="81">
                  <c:v>23.11.21</c:v>
                </c:pt>
                <c:pt idx="82">
                  <c:v>24.11.21</c:v>
                </c:pt>
                <c:pt idx="83">
                  <c:v>25.11.21</c:v>
                </c:pt>
                <c:pt idx="84">
                  <c:v>26.11.21</c:v>
                </c:pt>
                <c:pt idx="85">
                  <c:v>27.11.21</c:v>
                </c:pt>
                <c:pt idx="86">
                  <c:v>28.11.21</c:v>
                </c:pt>
                <c:pt idx="87">
                  <c:v>29.11.21</c:v>
                </c:pt>
                <c:pt idx="88">
                  <c:v>30.11.21</c:v>
                </c:pt>
                <c:pt idx="89">
                  <c:v>01.12.21</c:v>
                </c:pt>
                <c:pt idx="90">
                  <c:v>02.12.21</c:v>
                </c:pt>
                <c:pt idx="91">
                  <c:v>03.12.21</c:v>
                </c:pt>
                <c:pt idx="92">
                  <c:v>04.12.21</c:v>
                </c:pt>
                <c:pt idx="93">
                  <c:v>05.12.21</c:v>
                </c:pt>
                <c:pt idx="94">
                  <c:v>06.12.21</c:v>
                </c:pt>
                <c:pt idx="95">
                  <c:v>07.12.21</c:v>
                </c:pt>
                <c:pt idx="96">
                  <c:v>08.12.21</c:v>
                </c:pt>
                <c:pt idx="97">
                  <c:v>09.12.21</c:v>
                </c:pt>
                <c:pt idx="98">
                  <c:v>10.12.21</c:v>
                </c:pt>
                <c:pt idx="99">
                  <c:v>11.12.21</c:v>
                </c:pt>
                <c:pt idx="100">
                  <c:v>12.12.21</c:v>
                </c:pt>
                <c:pt idx="101">
                  <c:v>13.12.21</c:v>
                </c:pt>
                <c:pt idx="102">
                  <c:v>14.12.21</c:v>
                </c:pt>
                <c:pt idx="103">
                  <c:v>15.12.21</c:v>
                </c:pt>
                <c:pt idx="104">
                  <c:v>16.12.21</c:v>
                </c:pt>
                <c:pt idx="105">
                  <c:v>17.12.21</c:v>
                </c:pt>
                <c:pt idx="106">
                  <c:v>18.12.21</c:v>
                </c:pt>
                <c:pt idx="107">
                  <c:v>19.12.21</c:v>
                </c:pt>
                <c:pt idx="108">
                  <c:v>20.12.21</c:v>
                </c:pt>
                <c:pt idx="109">
                  <c:v>21.12.21</c:v>
                </c:pt>
                <c:pt idx="110">
                  <c:v>22.12.21</c:v>
                </c:pt>
                <c:pt idx="111">
                  <c:v>23.12.21</c:v>
                </c:pt>
                <c:pt idx="112">
                  <c:v>24.12.21</c:v>
                </c:pt>
                <c:pt idx="113">
                  <c:v>25.12.21</c:v>
                </c:pt>
                <c:pt idx="114">
                  <c:v>26.12.21</c:v>
                </c:pt>
                <c:pt idx="115">
                  <c:v>27.12.21</c:v>
                </c:pt>
                <c:pt idx="116">
                  <c:v>28.12.21</c:v>
                </c:pt>
                <c:pt idx="117">
                  <c:v>29.12.21</c:v>
                </c:pt>
                <c:pt idx="118">
                  <c:v>30.12.21</c:v>
                </c:pt>
                <c:pt idx="119">
                  <c:v>31.12.21</c:v>
                </c:pt>
                <c:pt idx="120">
                  <c:v>01.01.22</c:v>
                </c:pt>
                <c:pt idx="121">
                  <c:v>02.01.22</c:v>
                </c:pt>
                <c:pt idx="122">
                  <c:v>03.01.22</c:v>
                </c:pt>
                <c:pt idx="123">
                  <c:v>04.01.22</c:v>
                </c:pt>
                <c:pt idx="124">
                  <c:v>05.01.22</c:v>
                </c:pt>
                <c:pt idx="125">
                  <c:v>06.01.22</c:v>
                </c:pt>
                <c:pt idx="126">
                  <c:v>07.01.22</c:v>
                </c:pt>
                <c:pt idx="127">
                  <c:v>08.01.22</c:v>
                </c:pt>
                <c:pt idx="128">
                  <c:v>09.01.22</c:v>
                </c:pt>
                <c:pt idx="129">
                  <c:v>10.01.22</c:v>
                </c:pt>
                <c:pt idx="130">
                  <c:v>11.01.22</c:v>
                </c:pt>
                <c:pt idx="131">
                  <c:v>12.01.22</c:v>
                </c:pt>
                <c:pt idx="132">
                  <c:v>13.01.22</c:v>
                </c:pt>
                <c:pt idx="133">
                  <c:v>14.01.22</c:v>
                </c:pt>
                <c:pt idx="134">
                  <c:v>15.01.22</c:v>
                </c:pt>
                <c:pt idx="135">
                  <c:v>16.01.22</c:v>
                </c:pt>
                <c:pt idx="136">
                  <c:v>17.01.22</c:v>
                </c:pt>
                <c:pt idx="137">
                  <c:v>18.01.22</c:v>
                </c:pt>
                <c:pt idx="138">
                  <c:v>19.01.22</c:v>
                </c:pt>
                <c:pt idx="139">
                  <c:v>20.01.22</c:v>
                </c:pt>
                <c:pt idx="140">
                  <c:v>21.01.22</c:v>
                </c:pt>
                <c:pt idx="141">
                  <c:v>22.01.22</c:v>
                </c:pt>
                <c:pt idx="142">
                  <c:v>23.01.22</c:v>
                </c:pt>
                <c:pt idx="143">
                  <c:v>24.01.22</c:v>
                </c:pt>
                <c:pt idx="144">
                  <c:v>25.01.22</c:v>
                </c:pt>
                <c:pt idx="145">
                  <c:v>26.01.22</c:v>
                </c:pt>
                <c:pt idx="146">
                  <c:v>27.01.22</c:v>
                </c:pt>
                <c:pt idx="147">
                  <c:v>28.01.22</c:v>
                </c:pt>
                <c:pt idx="148">
                  <c:v>29.01.22</c:v>
                </c:pt>
                <c:pt idx="149">
                  <c:v>30.01.22</c:v>
                </c:pt>
                <c:pt idx="150">
                  <c:v>31.01.22</c:v>
                </c:pt>
                <c:pt idx="151">
                  <c:v>01.02.22</c:v>
                </c:pt>
                <c:pt idx="152">
                  <c:v>02.02.22</c:v>
                </c:pt>
                <c:pt idx="153">
                  <c:v>03.02.22</c:v>
                </c:pt>
                <c:pt idx="154">
                  <c:v>04.02.22</c:v>
                </c:pt>
                <c:pt idx="155">
                  <c:v>05.02.22</c:v>
                </c:pt>
                <c:pt idx="156">
                  <c:v>06.02.22</c:v>
                </c:pt>
                <c:pt idx="157">
                  <c:v>07.02.22</c:v>
                </c:pt>
                <c:pt idx="158">
                  <c:v>08.02.22</c:v>
                </c:pt>
                <c:pt idx="159">
                  <c:v>09.02.22</c:v>
                </c:pt>
                <c:pt idx="160">
                  <c:v>10.02.22</c:v>
                </c:pt>
                <c:pt idx="161">
                  <c:v>11.02.22</c:v>
                </c:pt>
                <c:pt idx="162">
                  <c:v>12.02.22</c:v>
                </c:pt>
                <c:pt idx="163">
                  <c:v>13.02.22</c:v>
                </c:pt>
                <c:pt idx="164">
                  <c:v>14.02.22</c:v>
                </c:pt>
                <c:pt idx="165">
                  <c:v>15.02.22</c:v>
                </c:pt>
                <c:pt idx="166">
                  <c:v>16.02.22</c:v>
                </c:pt>
                <c:pt idx="167">
                  <c:v>17.02.22</c:v>
                </c:pt>
                <c:pt idx="168">
                  <c:v>18.02.22</c:v>
                </c:pt>
                <c:pt idx="169">
                  <c:v>19.02.22</c:v>
                </c:pt>
                <c:pt idx="170">
                  <c:v>20.02.22</c:v>
                </c:pt>
                <c:pt idx="171">
                  <c:v>21.02.22</c:v>
                </c:pt>
                <c:pt idx="172">
                  <c:v>22.02.22</c:v>
                </c:pt>
                <c:pt idx="173">
                  <c:v>23.02.22</c:v>
                </c:pt>
                <c:pt idx="174">
                  <c:v>24.02.22</c:v>
                </c:pt>
                <c:pt idx="175">
                  <c:v>25.02.22</c:v>
                </c:pt>
                <c:pt idx="176">
                  <c:v>26.02.22</c:v>
                </c:pt>
                <c:pt idx="177">
                  <c:v>27.02.22</c:v>
                </c:pt>
                <c:pt idx="178">
                  <c:v>28.02.22</c:v>
                </c:pt>
                <c:pt idx="179">
                  <c:v>01.03.22</c:v>
                </c:pt>
                <c:pt idx="180">
                  <c:v>02.03.22</c:v>
                </c:pt>
                <c:pt idx="181">
                  <c:v>03.03.22</c:v>
                </c:pt>
                <c:pt idx="182">
                  <c:v>04.03.22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130</c:v>
                </c:pt>
                <c:pt idx="1">
                  <c:v>131</c:v>
                </c:pt>
                <c:pt idx="2">
                  <c:v>129</c:v>
                </c:pt>
                <c:pt idx="3">
                  <c:v>127</c:v>
                </c:pt>
                <c:pt idx="4">
                  <c:v>133</c:v>
                </c:pt>
                <c:pt idx="5">
                  <c:v>133</c:v>
                </c:pt>
                <c:pt idx="6">
                  <c:v>135</c:v>
                </c:pt>
                <c:pt idx="7">
                  <c:v>135</c:v>
                </c:pt>
                <c:pt idx="8">
                  <c:v>134</c:v>
                </c:pt>
                <c:pt idx="9">
                  <c:v>135</c:v>
                </c:pt>
                <c:pt idx="10">
                  <c:v>136</c:v>
                </c:pt>
                <c:pt idx="11">
                  <c:v>139</c:v>
                </c:pt>
                <c:pt idx="12">
                  <c:v>141</c:v>
                </c:pt>
                <c:pt idx="13">
                  <c:v>143</c:v>
                </c:pt>
                <c:pt idx="14">
                  <c:v>141</c:v>
                </c:pt>
                <c:pt idx="15">
                  <c:v>143</c:v>
                </c:pt>
                <c:pt idx="16">
                  <c:v>144</c:v>
                </c:pt>
                <c:pt idx="17">
                  <c:v>149</c:v>
                </c:pt>
                <c:pt idx="18">
                  <c:v>151</c:v>
                </c:pt>
                <c:pt idx="19">
                  <c:v>155</c:v>
                </c:pt>
                <c:pt idx="20">
                  <c:v>158</c:v>
                </c:pt>
                <c:pt idx="21">
                  <c:v>165</c:v>
                </c:pt>
                <c:pt idx="22">
                  <c:v>171</c:v>
                </c:pt>
                <c:pt idx="23">
                  <c:v>173</c:v>
                </c:pt>
                <c:pt idx="24">
                  <c:v>174</c:v>
                </c:pt>
                <c:pt idx="25">
                  <c:v>179</c:v>
                </c:pt>
                <c:pt idx="26">
                  <c:v>185</c:v>
                </c:pt>
                <c:pt idx="27">
                  <c:v>194</c:v>
                </c:pt>
                <c:pt idx="28">
                  <c:v>196</c:v>
                </c:pt>
                <c:pt idx="29">
                  <c:v>197</c:v>
                </c:pt>
                <c:pt idx="30">
                  <c:v>204</c:v>
                </c:pt>
                <c:pt idx="31">
                  <c:v>203</c:v>
                </c:pt>
                <c:pt idx="32">
                  <c:v>212</c:v>
                </c:pt>
                <c:pt idx="33">
                  <c:v>216</c:v>
                </c:pt>
                <c:pt idx="34">
                  <c:v>218</c:v>
                </c:pt>
                <c:pt idx="35">
                  <c:v>219</c:v>
                </c:pt>
                <c:pt idx="36">
                  <c:v>219</c:v>
                </c:pt>
                <c:pt idx="37">
                  <c:v>217</c:v>
                </c:pt>
                <c:pt idx="38">
                  <c:v>228</c:v>
                </c:pt>
                <c:pt idx="39">
                  <c:v>240</c:v>
                </c:pt>
                <c:pt idx="40">
                  <c:v>241</c:v>
                </c:pt>
                <c:pt idx="41">
                  <c:v>251</c:v>
                </c:pt>
                <c:pt idx="42">
                  <c:v>261</c:v>
                </c:pt>
                <c:pt idx="43">
                  <c:v>266</c:v>
                </c:pt>
                <c:pt idx="44">
                  <c:v>269</c:v>
                </c:pt>
                <c:pt idx="45">
                  <c:v>291</c:v>
                </c:pt>
                <c:pt idx="46">
                  <c:v>301</c:v>
                </c:pt>
                <c:pt idx="47">
                  <c:v>319</c:v>
                </c:pt>
                <c:pt idx="48">
                  <c:v>358</c:v>
                </c:pt>
                <c:pt idx="49">
                  <c:v>385</c:v>
                </c:pt>
                <c:pt idx="50">
                  <c:v>414</c:v>
                </c:pt>
                <c:pt idx="51">
                  <c:v>418</c:v>
                </c:pt>
                <c:pt idx="52">
                  <c:v>461</c:v>
                </c:pt>
                <c:pt idx="53">
                  <c:v>507</c:v>
                </c:pt>
                <c:pt idx="54">
                  <c:v>556</c:v>
                </c:pt>
                <c:pt idx="55">
                  <c:v>569</c:v>
                </c:pt>
                <c:pt idx="56">
                  <c:v>629</c:v>
                </c:pt>
                <c:pt idx="57">
                  <c:v>675</c:v>
                </c:pt>
                <c:pt idx="58">
                  <c:v>702</c:v>
                </c:pt>
                <c:pt idx="59">
                  <c:v>763</c:v>
                </c:pt>
                <c:pt idx="60">
                  <c:v>844</c:v>
                </c:pt>
                <c:pt idx="61">
                  <c:v>916</c:v>
                </c:pt>
                <c:pt idx="62">
                  <c:v>960</c:v>
                </c:pt>
                <c:pt idx="63">
                  <c:v>1031</c:v>
                </c:pt>
                <c:pt idx="64">
                  <c:v>1087</c:v>
                </c:pt>
                <c:pt idx="65">
                  <c:v>1088</c:v>
                </c:pt>
                <c:pt idx="66">
                  <c:v>1129</c:v>
                </c:pt>
                <c:pt idx="67">
                  <c:v>1207</c:v>
                </c:pt>
                <c:pt idx="68">
                  <c:v>1309</c:v>
                </c:pt>
                <c:pt idx="69">
                  <c:v>1366</c:v>
                </c:pt>
                <c:pt idx="70">
                  <c:v>1435</c:v>
                </c:pt>
                <c:pt idx="71">
                  <c:v>1473</c:v>
                </c:pt>
                <c:pt idx="72">
                  <c:v>1481</c:v>
                </c:pt>
                <c:pt idx="73">
                  <c:v>1513</c:v>
                </c:pt>
                <c:pt idx="74">
                  <c:v>1625</c:v>
                </c:pt>
                <c:pt idx="75">
                  <c:v>1628</c:v>
                </c:pt>
                <c:pt idx="76">
                  <c:v>1686</c:v>
                </c:pt>
                <c:pt idx="77">
                  <c:v>1783</c:v>
                </c:pt>
                <c:pt idx="78">
                  <c:v>1880</c:v>
                </c:pt>
                <c:pt idx="79">
                  <c:v>1925</c:v>
                </c:pt>
                <c:pt idx="80">
                  <c:v>1936</c:v>
                </c:pt>
                <c:pt idx="81">
                  <c:v>2040</c:v>
                </c:pt>
                <c:pt idx="82">
                  <c:v>2025</c:v>
                </c:pt>
                <c:pt idx="83">
                  <c:v>2111</c:v>
                </c:pt>
                <c:pt idx="84">
                  <c:v>2141</c:v>
                </c:pt>
                <c:pt idx="85">
                  <c:v>2178</c:v>
                </c:pt>
                <c:pt idx="86">
                  <c:v>2203</c:v>
                </c:pt>
                <c:pt idx="87">
                  <c:v>2164</c:v>
                </c:pt>
                <c:pt idx="88">
                  <c:v>2139</c:v>
                </c:pt>
                <c:pt idx="89">
                  <c:v>2224</c:v>
                </c:pt>
                <c:pt idx="90">
                  <c:v>2148</c:v>
                </c:pt>
                <c:pt idx="91">
                  <c:v>2048</c:v>
                </c:pt>
                <c:pt idx="92">
                  <c:v>2051</c:v>
                </c:pt>
                <c:pt idx="93">
                  <c:v>2036</c:v>
                </c:pt>
                <c:pt idx="94">
                  <c:v>1900</c:v>
                </c:pt>
                <c:pt idx="95">
                  <c:v>1852</c:v>
                </c:pt>
                <c:pt idx="96">
                  <c:v>1799</c:v>
                </c:pt>
                <c:pt idx="97">
                  <c:v>1767</c:v>
                </c:pt>
                <c:pt idx="98">
                  <c:v>1704</c:v>
                </c:pt>
                <c:pt idx="99">
                  <c:v>1702</c:v>
                </c:pt>
                <c:pt idx="100">
                  <c:v>1689</c:v>
                </c:pt>
                <c:pt idx="101">
                  <c:v>1543</c:v>
                </c:pt>
                <c:pt idx="102">
                  <c:v>1514</c:v>
                </c:pt>
                <c:pt idx="103">
                  <c:v>1452</c:v>
                </c:pt>
                <c:pt idx="104">
                  <c:v>1386</c:v>
                </c:pt>
                <c:pt idx="105">
                  <c:v>1328</c:v>
                </c:pt>
                <c:pt idx="106">
                  <c:v>1315</c:v>
                </c:pt>
                <c:pt idx="107">
                  <c:v>1282</c:v>
                </c:pt>
                <c:pt idx="108">
                  <c:v>1175</c:v>
                </c:pt>
                <c:pt idx="109">
                  <c:v>1122</c:v>
                </c:pt>
                <c:pt idx="110">
                  <c:v>1073</c:v>
                </c:pt>
                <c:pt idx="111">
                  <c:v>1033</c:v>
                </c:pt>
                <c:pt idx="112">
                  <c:v>940</c:v>
                </c:pt>
                <c:pt idx="113">
                  <c:v>907</c:v>
                </c:pt>
                <c:pt idx="114">
                  <c:v>869</c:v>
                </c:pt>
                <c:pt idx="115">
                  <c:v>807</c:v>
                </c:pt>
                <c:pt idx="116">
                  <c:v>809</c:v>
                </c:pt>
                <c:pt idx="117">
                  <c:v>791</c:v>
                </c:pt>
                <c:pt idx="118">
                  <c:v>765</c:v>
                </c:pt>
                <c:pt idx="119">
                  <c:v>744</c:v>
                </c:pt>
                <c:pt idx="120">
                  <c:v>723</c:v>
                </c:pt>
                <c:pt idx="121">
                  <c:v>718</c:v>
                </c:pt>
                <c:pt idx="122">
                  <c:v>698</c:v>
                </c:pt>
                <c:pt idx="123">
                  <c:v>712</c:v>
                </c:pt>
                <c:pt idx="124">
                  <c:v>700</c:v>
                </c:pt>
                <c:pt idx="125">
                  <c:v>708</c:v>
                </c:pt>
                <c:pt idx="126">
                  <c:v>751</c:v>
                </c:pt>
                <c:pt idx="127">
                  <c:v>766</c:v>
                </c:pt>
                <c:pt idx="128">
                  <c:v>760</c:v>
                </c:pt>
                <c:pt idx="129">
                  <c:v>722</c:v>
                </c:pt>
                <c:pt idx="130">
                  <c:v>746</c:v>
                </c:pt>
                <c:pt idx="131">
                  <c:v>777</c:v>
                </c:pt>
                <c:pt idx="132">
                  <c:v>811</c:v>
                </c:pt>
                <c:pt idx="133">
                  <c:v>855</c:v>
                </c:pt>
                <c:pt idx="134">
                  <c:v>913</c:v>
                </c:pt>
                <c:pt idx="135">
                  <c:v>911</c:v>
                </c:pt>
                <c:pt idx="136">
                  <c:v>998</c:v>
                </c:pt>
                <c:pt idx="137">
                  <c:v>1140</c:v>
                </c:pt>
                <c:pt idx="138">
                  <c:v>1287</c:v>
                </c:pt>
                <c:pt idx="139">
                  <c:v>1426</c:v>
                </c:pt>
                <c:pt idx="140">
                  <c:v>1541</c:v>
                </c:pt>
                <c:pt idx="141">
                  <c:v>1568</c:v>
                </c:pt>
                <c:pt idx="142">
                  <c:v>1589</c:v>
                </c:pt>
                <c:pt idx="143">
                  <c:v>1747</c:v>
                </c:pt>
                <c:pt idx="144">
                  <c:v>2016</c:v>
                </c:pt>
                <c:pt idx="145">
                  <c:v>2358</c:v>
                </c:pt>
                <c:pt idx="146">
                  <c:v>2474</c:v>
                </c:pt>
                <c:pt idx="147">
                  <c:v>2706</c:v>
                </c:pt>
                <c:pt idx="148">
                  <c:v>2664</c:v>
                </c:pt>
                <c:pt idx="149">
                  <c:v>2676</c:v>
                </c:pt>
                <c:pt idx="150">
                  <c:v>2897</c:v>
                </c:pt>
                <c:pt idx="151">
                  <c:v>3265</c:v>
                </c:pt>
                <c:pt idx="152">
                  <c:v>3526</c:v>
                </c:pt>
                <c:pt idx="153">
                  <c:v>3466</c:v>
                </c:pt>
                <c:pt idx="154">
                  <c:v>3383</c:v>
                </c:pt>
                <c:pt idx="155">
                  <c:v>3218</c:v>
                </c:pt>
                <c:pt idx="156">
                  <c:v>2998</c:v>
                </c:pt>
                <c:pt idx="157">
                  <c:v>3054</c:v>
                </c:pt>
                <c:pt idx="158">
                  <c:v>3270</c:v>
                </c:pt>
                <c:pt idx="159">
                  <c:v>3372</c:v>
                </c:pt>
                <c:pt idx="160">
                  <c:v>3067</c:v>
                </c:pt>
                <c:pt idx="161">
                  <c:v>2873</c:v>
                </c:pt>
                <c:pt idx="162">
                  <c:v>2656</c:v>
                </c:pt>
                <c:pt idx="163">
                  <c:v>2414</c:v>
                </c:pt>
                <c:pt idx="164">
                  <c:v>2400</c:v>
                </c:pt>
                <c:pt idx="165">
                  <c:v>2549</c:v>
                </c:pt>
                <c:pt idx="166">
                  <c:v>2633</c:v>
                </c:pt>
                <c:pt idx="167">
                  <c:v>2306</c:v>
                </c:pt>
                <c:pt idx="168">
                  <c:v>2184</c:v>
                </c:pt>
                <c:pt idx="169">
                  <c:v>1982</c:v>
                </c:pt>
                <c:pt idx="170">
                  <c:v>1790</c:v>
                </c:pt>
                <c:pt idx="171">
                  <c:v>1779</c:v>
                </c:pt>
                <c:pt idx="172">
                  <c:v>1811</c:v>
                </c:pt>
                <c:pt idx="173">
                  <c:v>1803</c:v>
                </c:pt>
                <c:pt idx="174">
                  <c:v>1568</c:v>
                </c:pt>
                <c:pt idx="175">
                  <c:v>1429</c:v>
                </c:pt>
                <c:pt idx="176">
                  <c:v>1290</c:v>
                </c:pt>
                <c:pt idx="177">
                  <c:v>1151</c:v>
                </c:pt>
                <c:pt idx="178">
                  <c:v>1128</c:v>
                </c:pt>
                <c:pt idx="179">
                  <c:v>1206</c:v>
                </c:pt>
                <c:pt idx="180">
                  <c:v>1238</c:v>
                </c:pt>
                <c:pt idx="181">
                  <c:v>1088</c:v>
                </c:pt>
                <c:pt idx="182">
                  <c:v>1083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7CD-4BA3-857E-B86804E5EE0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1.398776170664249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03.09.21</c:v>
                </c:pt>
                <c:pt idx="1">
                  <c:v>04.09.21</c:v>
                </c:pt>
                <c:pt idx="2">
                  <c:v>05.09.21</c:v>
                </c:pt>
                <c:pt idx="3">
                  <c:v>06.09.21</c:v>
                </c:pt>
                <c:pt idx="4">
                  <c:v>07.09.21</c:v>
                </c:pt>
                <c:pt idx="5">
                  <c:v>08.09.21</c:v>
                </c:pt>
                <c:pt idx="6">
                  <c:v>09.09.21</c:v>
                </c:pt>
                <c:pt idx="7">
                  <c:v>10.09.21</c:v>
                </c:pt>
                <c:pt idx="8">
                  <c:v>11.09.21</c:v>
                </c:pt>
                <c:pt idx="9">
                  <c:v>12.09.21</c:v>
                </c:pt>
                <c:pt idx="10">
                  <c:v>13.09.21</c:v>
                </c:pt>
                <c:pt idx="11">
                  <c:v>14.09.21</c:v>
                </c:pt>
                <c:pt idx="12">
                  <c:v>15.09.21</c:v>
                </c:pt>
                <c:pt idx="13">
                  <c:v>16.09.21</c:v>
                </c:pt>
                <c:pt idx="14">
                  <c:v>17.09.21</c:v>
                </c:pt>
                <c:pt idx="15">
                  <c:v>18.09.21</c:v>
                </c:pt>
                <c:pt idx="16">
                  <c:v>19.09.21</c:v>
                </c:pt>
                <c:pt idx="17">
                  <c:v>20.09.21</c:v>
                </c:pt>
                <c:pt idx="18">
                  <c:v>21.09.21</c:v>
                </c:pt>
                <c:pt idx="19">
                  <c:v>22.09.21</c:v>
                </c:pt>
                <c:pt idx="20">
                  <c:v>23.09.21</c:v>
                </c:pt>
                <c:pt idx="21">
                  <c:v>24.09.21</c:v>
                </c:pt>
                <c:pt idx="22">
                  <c:v>25.09.21</c:v>
                </c:pt>
                <c:pt idx="23">
                  <c:v>26.09.21</c:v>
                </c:pt>
                <c:pt idx="24">
                  <c:v>27.09.21</c:v>
                </c:pt>
                <c:pt idx="25">
                  <c:v>28.09.21</c:v>
                </c:pt>
                <c:pt idx="26">
                  <c:v>29.09.21</c:v>
                </c:pt>
                <c:pt idx="27">
                  <c:v>30.09.21</c:v>
                </c:pt>
                <c:pt idx="28">
                  <c:v>01.10.21</c:v>
                </c:pt>
                <c:pt idx="29">
                  <c:v>02.10.21</c:v>
                </c:pt>
                <c:pt idx="30">
                  <c:v>03.10.21</c:v>
                </c:pt>
                <c:pt idx="31">
                  <c:v>04.10.21</c:v>
                </c:pt>
                <c:pt idx="32">
                  <c:v>05.10.21</c:v>
                </c:pt>
                <c:pt idx="33">
                  <c:v>06.10.21</c:v>
                </c:pt>
                <c:pt idx="34">
                  <c:v>07.10.21</c:v>
                </c:pt>
                <c:pt idx="35">
                  <c:v>08.10.21</c:v>
                </c:pt>
                <c:pt idx="36">
                  <c:v>09.10.21</c:v>
                </c:pt>
                <c:pt idx="37">
                  <c:v>10.10.21</c:v>
                </c:pt>
                <c:pt idx="38">
                  <c:v>11.10.21</c:v>
                </c:pt>
                <c:pt idx="39">
                  <c:v>12.10.21</c:v>
                </c:pt>
                <c:pt idx="40">
                  <c:v>13.10.21</c:v>
                </c:pt>
                <c:pt idx="41">
                  <c:v>14.10.21</c:v>
                </c:pt>
                <c:pt idx="42">
                  <c:v>15.10.21</c:v>
                </c:pt>
                <c:pt idx="43">
                  <c:v>16.10.21</c:v>
                </c:pt>
                <c:pt idx="44">
                  <c:v>17.10.21</c:v>
                </c:pt>
                <c:pt idx="45">
                  <c:v>18.10.21</c:v>
                </c:pt>
                <c:pt idx="46">
                  <c:v>19.10.21</c:v>
                </c:pt>
                <c:pt idx="47">
                  <c:v>20.10.21</c:v>
                </c:pt>
                <c:pt idx="48">
                  <c:v>21.10.21</c:v>
                </c:pt>
                <c:pt idx="49">
                  <c:v>22.10.21</c:v>
                </c:pt>
                <c:pt idx="50">
                  <c:v>23.10.21</c:v>
                </c:pt>
                <c:pt idx="51">
                  <c:v>24.10.21</c:v>
                </c:pt>
                <c:pt idx="52">
                  <c:v>25.10.21</c:v>
                </c:pt>
                <c:pt idx="53">
                  <c:v>26.10.21</c:v>
                </c:pt>
                <c:pt idx="54">
                  <c:v>27.10.21</c:v>
                </c:pt>
                <c:pt idx="55">
                  <c:v>28.10.21</c:v>
                </c:pt>
                <c:pt idx="56">
                  <c:v>29.10.21</c:v>
                </c:pt>
                <c:pt idx="57">
                  <c:v>30.10.21</c:v>
                </c:pt>
                <c:pt idx="58">
                  <c:v>31.10.21</c:v>
                </c:pt>
                <c:pt idx="59">
                  <c:v>01.11.21</c:v>
                </c:pt>
                <c:pt idx="60">
                  <c:v>02.11.21</c:v>
                </c:pt>
                <c:pt idx="61">
                  <c:v>03.11.21</c:v>
                </c:pt>
                <c:pt idx="62">
                  <c:v>04.11.21</c:v>
                </c:pt>
                <c:pt idx="63">
                  <c:v>05.11.21</c:v>
                </c:pt>
                <c:pt idx="64">
                  <c:v>06.11.21</c:v>
                </c:pt>
                <c:pt idx="65">
                  <c:v>07.11.21</c:v>
                </c:pt>
                <c:pt idx="66">
                  <c:v>08.11.21</c:v>
                </c:pt>
                <c:pt idx="67">
                  <c:v>09.11.21</c:v>
                </c:pt>
                <c:pt idx="68">
                  <c:v>10.11.21</c:v>
                </c:pt>
                <c:pt idx="69">
                  <c:v>11.11.21</c:v>
                </c:pt>
                <c:pt idx="70">
                  <c:v>12.11.21</c:v>
                </c:pt>
                <c:pt idx="71">
                  <c:v>13.11.21</c:v>
                </c:pt>
                <c:pt idx="72">
                  <c:v>14.11.21</c:v>
                </c:pt>
                <c:pt idx="73">
                  <c:v>15.11.21</c:v>
                </c:pt>
                <c:pt idx="74">
                  <c:v>16.11.21</c:v>
                </c:pt>
                <c:pt idx="75">
                  <c:v>17.11.21</c:v>
                </c:pt>
                <c:pt idx="76">
                  <c:v>18.11.21</c:v>
                </c:pt>
                <c:pt idx="77">
                  <c:v>19.11.21</c:v>
                </c:pt>
                <c:pt idx="78">
                  <c:v>20.11.21</c:v>
                </c:pt>
                <c:pt idx="79">
                  <c:v>21.11.21</c:v>
                </c:pt>
                <c:pt idx="80">
                  <c:v>22.11.21</c:v>
                </c:pt>
                <c:pt idx="81">
                  <c:v>23.11.21</c:v>
                </c:pt>
                <c:pt idx="82">
                  <c:v>24.11.21</c:v>
                </c:pt>
                <c:pt idx="83">
                  <c:v>25.11.21</c:v>
                </c:pt>
                <c:pt idx="84">
                  <c:v>26.11.21</c:v>
                </c:pt>
                <c:pt idx="85">
                  <c:v>27.11.21</c:v>
                </c:pt>
                <c:pt idx="86">
                  <c:v>28.11.21</c:v>
                </c:pt>
                <c:pt idx="87">
                  <c:v>29.11.21</c:v>
                </c:pt>
                <c:pt idx="88">
                  <c:v>30.11.21</c:v>
                </c:pt>
                <c:pt idx="89">
                  <c:v>01.12.21</c:v>
                </c:pt>
                <c:pt idx="90">
                  <c:v>02.12.21</c:v>
                </c:pt>
                <c:pt idx="91">
                  <c:v>03.12.21</c:v>
                </c:pt>
                <c:pt idx="92">
                  <c:v>04.12.21</c:v>
                </c:pt>
                <c:pt idx="93">
                  <c:v>05.12.21</c:v>
                </c:pt>
                <c:pt idx="94">
                  <c:v>06.12.21</c:v>
                </c:pt>
                <c:pt idx="95">
                  <c:v>07.12.21</c:v>
                </c:pt>
                <c:pt idx="96">
                  <c:v>08.12.21</c:v>
                </c:pt>
                <c:pt idx="97">
                  <c:v>09.12.21</c:v>
                </c:pt>
                <c:pt idx="98">
                  <c:v>10.12.21</c:v>
                </c:pt>
                <c:pt idx="99">
                  <c:v>11.12.21</c:v>
                </c:pt>
                <c:pt idx="100">
                  <c:v>12.12.21</c:v>
                </c:pt>
                <c:pt idx="101">
                  <c:v>13.12.21</c:v>
                </c:pt>
                <c:pt idx="102">
                  <c:v>14.12.21</c:v>
                </c:pt>
                <c:pt idx="103">
                  <c:v>15.12.21</c:v>
                </c:pt>
                <c:pt idx="104">
                  <c:v>16.12.21</c:v>
                </c:pt>
                <c:pt idx="105">
                  <c:v>17.12.21</c:v>
                </c:pt>
                <c:pt idx="106">
                  <c:v>18.12.21</c:v>
                </c:pt>
                <c:pt idx="107">
                  <c:v>19.12.21</c:v>
                </c:pt>
                <c:pt idx="108">
                  <c:v>20.12.21</c:v>
                </c:pt>
                <c:pt idx="109">
                  <c:v>21.12.21</c:v>
                </c:pt>
                <c:pt idx="110">
                  <c:v>22.12.21</c:v>
                </c:pt>
                <c:pt idx="111">
                  <c:v>23.12.21</c:v>
                </c:pt>
                <c:pt idx="112">
                  <c:v>24.12.21</c:v>
                </c:pt>
                <c:pt idx="113">
                  <c:v>25.12.21</c:v>
                </c:pt>
                <c:pt idx="114">
                  <c:v>26.12.21</c:v>
                </c:pt>
                <c:pt idx="115">
                  <c:v>27.12.21</c:v>
                </c:pt>
                <c:pt idx="116">
                  <c:v>28.12.21</c:v>
                </c:pt>
                <c:pt idx="117">
                  <c:v>29.12.21</c:v>
                </c:pt>
                <c:pt idx="118">
                  <c:v>30.12.21</c:v>
                </c:pt>
                <c:pt idx="119">
                  <c:v>31.12.21</c:v>
                </c:pt>
                <c:pt idx="120">
                  <c:v>01.01.22</c:v>
                </c:pt>
                <c:pt idx="121">
                  <c:v>02.01.22</c:v>
                </c:pt>
                <c:pt idx="122">
                  <c:v>03.01.22</c:v>
                </c:pt>
                <c:pt idx="123">
                  <c:v>04.01.22</c:v>
                </c:pt>
                <c:pt idx="124">
                  <c:v>05.01.22</c:v>
                </c:pt>
                <c:pt idx="125">
                  <c:v>06.01.22</c:v>
                </c:pt>
                <c:pt idx="126">
                  <c:v>07.01.22</c:v>
                </c:pt>
                <c:pt idx="127">
                  <c:v>08.01.22</c:v>
                </c:pt>
                <c:pt idx="128">
                  <c:v>09.01.22</c:v>
                </c:pt>
                <c:pt idx="129">
                  <c:v>10.01.22</c:v>
                </c:pt>
                <c:pt idx="130">
                  <c:v>11.01.22</c:v>
                </c:pt>
                <c:pt idx="131">
                  <c:v>12.01.22</c:v>
                </c:pt>
                <c:pt idx="132">
                  <c:v>13.01.22</c:v>
                </c:pt>
                <c:pt idx="133">
                  <c:v>14.01.22</c:v>
                </c:pt>
                <c:pt idx="134">
                  <c:v>15.01.22</c:v>
                </c:pt>
                <c:pt idx="135">
                  <c:v>16.01.22</c:v>
                </c:pt>
                <c:pt idx="136">
                  <c:v>17.01.22</c:v>
                </c:pt>
                <c:pt idx="137">
                  <c:v>18.01.22</c:v>
                </c:pt>
                <c:pt idx="138">
                  <c:v>19.01.22</c:v>
                </c:pt>
                <c:pt idx="139">
                  <c:v>20.01.22</c:v>
                </c:pt>
                <c:pt idx="140">
                  <c:v>21.01.22</c:v>
                </c:pt>
                <c:pt idx="141">
                  <c:v>22.01.22</c:v>
                </c:pt>
                <c:pt idx="142">
                  <c:v>23.01.22</c:v>
                </c:pt>
                <c:pt idx="143">
                  <c:v>24.01.22</c:v>
                </c:pt>
                <c:pt idx="144">
                  <c:v>25.01.22</c:v>
                </c:pt>
                <c:pt idx="145">
                  <c:v>26.01.22</c:v>
                </c:pt>
                <c:pt idx="146">
                  <c:v>27.01.22</c:v>
                </c:pt>
                <c:pt idx="147">
                  <c:v>28.01.22</c:v>
                </c:pt>
                <c:pt idx="148">
                  <c:v>29.01.22</c:v>
                </c:pt>
                <c:pt idx="149">
                  <c:v>30.01.22</c:v>
                </c:pt>
                <c:pt idx="150">
                  <c:v>31.01.22</c:v>
                </c:pt>
                <c:pt idx="151">
                  <c:v>01.02.22</c:v>
                </c:pt>
                <c:pt idx="152">
                  <c:v>02.02.22</c:v>
                </c:pt>
                <c:pt idx="153">
                  <c:v>03.02.22</c:v>
                </c:pt>
                <c:pt idx="154">
                  <c:v>04.02.22</c:v>
                </c:pt>
                <c:pt idx="155">
                  <c:v>05.02.22</c:v>
                </c:pt>
                <c:pt idx="156">
                  <c:v>06.02.22</c:v>
                </c:pt>
                <c:pt idx="157">
                  <c:v>07.02.22</c:v>
                </c:pt>
                <c:pt idx="158">
                  <c:v>08.02.22</c:v>
                </c:pt>
                <c:pt idx="159">
                  <c:v>09.02.22</c:v>
                </c:pt>
                <c:pt idx="160">
                  <c:v>10.02.22</c:v>
                </c:pt>
                <c:pt idx="161">
                  <c:v>11.02.22</c:v>
                </c:pt>
                <c:pt idx="162">
                  <c:v>12.02.22</c:v>
                </c:pt>
                <c:pt idx="163">
                  <c:v>13.02.22</c:v>
                </c:pt>
                <c:pt idx="164">
                  <c:v>14.02.22</c:v>
                </c:pt>
                <c:pt idx="165">
                  <c:v>15.02.22</c:v>
                </c:pt>
                <c:pt idx="166">
                  <c:v>16.02.22</c:v>
                </c:pt>
                <c:pt idx="167">
                  <c:v>17.02.22</c:v>
                </c:pt>
                <c:pt idx="168">
                  <c:v>18.02.22</c:v>
                </c:pt>
                <c:pt idx="169">
                  <c:v>19.02.22</c:v>
                </c:pt>
                <c:pt idx="170">
                  <c:v>20.02.22</c:v>
                </c:pt>
                <c:pt idx="171">
                  <c:v>21.02.22</c:v>
                </c:pt>
                <c:pt idx="172">
                  <c:v>22.02.22</c:v>
                </c:pt>
                <c:pt idx="173">
                  <c:v>23.02.22</c:v>
                </c:pt>
                <c:pt idx="174">
                  <c:v>24.02.22</c:v>
                </c:pt>
                <c:pt idx="175">
                  <c:v>25.02.22</c:v>
                </c:pt>
                <c:pt idx="176">
                  <c:v>26.02.22</c:v>
                </c:pt>
                <c:pt idx="177">
                  <c:v>27.02.22</c:v>
                </c:pt>
                <c:pt idx="178">
                  <c:v>28.02.22</c:v>
                </c:pt>
                <c:pt idx="179">
                  <c:v>01.03.22</c:v>
                </c:pt>
                <c:pt idx="180">
                  <c:v>02.03.22</c:v>
                </c:pt>
                <c:pt idx="181">
                  <c:v>03.03.22</c:v>
                </c:pt>
                <c:pt idx="182">
                  <c:v>04.03.22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135</c:v>
                </c:pt>
                <c:pt idx="1">
                  <c:v>138</c:v>
                </c:pt>
                <c:pt idx="2">
                  <c:v>137</c:v>
                </c:pt>
                <c:pt idx="3">
                  <c:v>141</c:v>
                </c:pt>
                <c:pt idx="4">
                  <c:v>142</c:v>
                </c:pt>
                <c:pt idx="5">
                  <c:v>139</c:v>
                </c:pt>
                <c:pt idx="6">
                  <c:v>138</c:v>
                </c:pt>
                <c:pt idx="7">
                  <c:v>140</c:v>
                </c:pt>
                <c:pt idx="8">
                  <c:v>139</c:v>
                </c:pt>
                <c:pt idx="9">
                  <c:v>142</c:v>
                </c:pt>
                <c:pt idx="10">
                  <c:v>143</c:v>
                </c:pt>
                <c:pt idx="11">
                  <c:v>143</c:v>
                </c:pt>
                <c:pt idx="12">
                  <c:v>147</c:v>
                </c:pt>
                <c:pt idx="13">
                  <c:v>151</c:v>
                </c:pt>
                <c:pt idx="14">
                  <c:v>149</c:v>
                </c:pt>
                <c:pt idx="15">
                  <c:v>148</c:v>
                </c:pt>
                <c:pt idx="16">
                  <c:v>151</c:v>
                </c:pt>
                <c:pt idx="17">
                  <c:v>152</c:v>
                </c:pt>
                <c:pt idx="18">
                  <c:v>159</c:v>
                </c:pt>
                <c:pt idx="19">
                  <c:v>166</c:v>
                </c:pt>
                <c:pt idx="20">
                  <c:v>168</c:v>
                </c:pt>
                <c:pt idx="21">
                  <c:v>171</c:v>
                </c:pt>
                <c:pt idx="22">
                  <c:v>174</c:v>
                </c:pt>
                <c:pt idx="23">
                  <c:v>173</c:v>
                </c:pt>
                <c:pt idx="24">
                  <c:v>176</c:v>
                </c:pt>
                <c:pt idx="25">
                  <c:v>181</c:v>
                </c:pt>
                <c:pt idx="26">
                  <c:v>181</c:v>
                </c:pt>
                <c:pt idx="27">
                  <c:v>186</c:v>
                </c:pt>
                <c:pt idx="28">
                  <c:v>189</c:v>
                </c:pt>
                <c:pt idx="29">
                  <c:v>191</c:v>
                </c:pt>
                <c:pt idx="30">
                  <c:v>192</c:v>
                </c:pt>
                <c:pt idx="31">
                  <c:v>194</c:v>
                </c:pt>
                <c:pt idx="32">
                  <c:v>196</c:v>
                </c:pt>
                <c:pt idx="33">
                  <c:v>205</c:v>
                </c:pt>
                <c:pt idx="34">
                  <c:v>210</c:v>
                </c:pt>
                <c:pt idx="35">
                  <c:v>216</c:v>
                </c:pt>
                <c:pt idx="36">
                  <c:v>221</c:v>
                </c:pt>
                <c:pt idx="37">
                  <c:v>223</c:v>
                </c:pt>
                <c:pt idx="38">
                  <c:v>233</c:v>
                </c:pt>
                <c:pt idx="39">
                  <c:v>262</c:v>
                </c:pt>
                <c:pt idx="40">
                  <c:v>269</c:v>
                </c:pt>
                <c:pt idx="41">
                  <c:v>277</c:v>
                </c:pt>
                <c:pt idx="42">
                  <c:v>281</c:v>
                </c:pt>
                <c:pt idx="43">
                  <c:v>287</c:v>
                </c:pt>
                <c:pt idx="44">
                  <c:v>291</c:v>
                </c:pt>
                <c:pt idx="45">
                  <c:v>318</c:v>
                </c:pt>
                <c:pt idx="46">
                  <c:v>359</c:v>
                </c:pt>
                <c:pt idx="47">
                  <c:v>394</c:v>
                </c:pt>
                <c:pt idx="48">
                  <c:v>433</c:v>
                </c:pt>
                <c:pt idx="49">
                  <c:v>464</c:v>
                </c:pt>
                <c:pt idx="50">
                  <c:v>487</c:v>
                </c:pt>
                <c:pt idx="51">
                  <c:v>500</c:v>
                </c:pt>
                <c:pt idx="52">
                  <c:v>548</c:v>
                </c:pt>
                <c:pt idx="53">
                  <c:v>603</c:v>
                </c:pt>
                <c:pt idx="54">
                  <c:v>650</c:v>
                </c:pt>
                <c:pt idx="55">
                  <c:v>675</c:v>
                </c:pt>
                <c:pt idx="56">
                  <c:v>739</c:v>
                </c:pt>
                <c:pt idx="57">
                  <c:v>784</c:v>
                </c:pt>
                <c:pt idx="58">
                  <c:v>813</c:v>
                </c:pt>
                <c:pt idx="59">
                  <c:v>886</c:v>
                </c:pt>
                <c:pt idx="60">
                  <c:v>960</c:v>
                </c:pt>
                <c:pt idx="61">
                  <c:v>1022</c:v>
                </c:pt>
                <c:pt idx="62">
                  <c:v>1074</c:v>
                </c:pt>
                <c:pt idx="63">
                  <c:v>1161</c:v>
                </c:pt>
                <c:pt idx="64">
                  <c:v>1189</c:v>
                </c:pt>
                <c:pt idx="65">
                  <c:v>1191</c:v>
                </c:pt>
                <c:pt idx="66">
                  <c:v>1224</c:v>
                </c:pt>
                <c:pt idx="67">
                  <c:v>1291</c:v>
                </c:pt>
                <c:pt idx="68">
                  <c:v>1372</c:v>
                </c:pt>
                <c:pt idx="69">
                  <c:v>1457</c:v>
                </c:pt>
                <c:pt idx="70">
                  <c:v>1522</c:v>
                </c:pt>
                <c:pt idx="71">
                  <c:v>1565</c:v>
                </c:pt>
                <c:pt idx="72">
                  <c:v>1575</c:v>
                </c:pt>
                <c:pt idx="73">
                  <c:v>1562</c:v>
                </c:pt>
                <c:pt idx="74">
                  <c:v>1631</c:v>
                </c:pt>
                <c:pt idx="75">
                  <c:v>1682</c:v>
                </c:pt>
                <c:pt idx="76">
                  <c:v>1728</c:v>
                </c:pt>
                <c:pt idx="77">
                  <c:v>1863</c:v>
                </c:pt>
                <c:pt idx="78">
                  <c:v>1942</c:v>
                </c:pt>
                <c:pt idx="79">
                  <c:v>1986</c:v>
                </c:pt>
                <c:pt idx="80">
                  <c:v>2019</c:v>
                </c:pt>
                <c:pt idx="81">
                  <c:v>2073</c:v>
                </c:pt>
                <c:pt idx="82">
                  <c:v>2113</c:v>
                </c:pt>
                <c:pt idx="83">
                  <c:v>2232</c:v>
                </c:pt>
                <c:pt idx="84">
                  <c:v>2219</c:v>
                </c:pt>
                <c:pt idx="85">
                  <c:v>2268</c:v>
                </c:pt>
                <c:pt idx="86">
                  <c:v>2292</c:v>
                </c:pt>
                <c:pt idx="87">
                  <c:v>2263</c:v>
                </c:pt>
                <c:pt idx="88">
                  <c:v>2254</c:v>
                </c:pt>
                <c:pt idx="89">
                  <c:v>2342</c:v>
                </c:pt>
                <c:pt idx="90">
                  <c:v>2247</c:v>
                </c:pt>
                <c:pt idx="91">
                  <c:v>2182</c:v>
                </c:pt>
                <c:pt idx="92">
                  <c:v>2185</c:v>
                </c:pt>
                <c:pt idx="93">
                  <c:v>2161</c:v>
                </c:pt>
                <c:pt idx="94">
                  <c:v>2077</c:v>
                </c:pt>
                <c:pt idx="95">
                  <c:v>2033</c:v>
                </c:pt>
                <c:pt idx="96">
                  <c:v>1971</c:v>
                </c:pt>
                <c:pt idx="97">
                  <c:v>1904</c:v>
                </c:pt>
                <c:pt idx="98">
                  <c:v>1838</c:v>
                </c:pt>
                <c:pt idx="99">
                  <c:v>1839</c:v>
                </c:pt>
                <c:pt idx="100">
                  <c:v>1814</c:v>
                </c:pt>
                <c:pt idx="101">
                  <c:v>1691</c:v>
                </c:pt>
                <c:pt idx="102">
                  <c:v>1680</c:v>
                </c:pt>
                <c:pt idx="103">
                  <c:v>1644</c:v>
                </c:pt>
                <c:pt idx="104">
                  <c:v>1578</c:v>
                </c:pt>
                <c:pt idx="105">
                  <c:v>1530</c:v>
                </c:pt>
                <c:pt idx="106">
                  <c:v>1526</c:v>
                </c:pt>
                <c:pt idx="107">
                  <c:v>1498</c:v>
                </c:pt>
                <c:pt idx="108">
                  <c:v>1374</c:v>
                </c:pt>
                <c:pt idx="109">
                  <c:v>1316</c:v>
                </c:pt>
                <c:pt idx="110">
                  <c:v>1249</c:v>
                </c:pt>
                <c:pt idx="111">
                  <c:v>1229</c:v>
                </c:pt>
                <c:pt idx="112">
                  <c:v>1144</c:v>
                </c:pt>
                <c:pt idx="113">
                  <c:v>1106</c:v>
                </c:pt>
                <c:pt idx="114">
                  <c:v>1066</c:v>
                </c:pt>
                <c:pt idx="115">
                  <c:v>938</c:v>
                </c:pt>
                <c:pt idx="116">
                  <c:v>934</c:v>
                </c:pt>
                <c:pt idx="117">
                  <c:v>896</c:v>
                </c:pt>
                <c:pt idx="118">
                  <c:v>867</c:v>
                </c:pt>
                <c:pt idx="119">
                  <c:v>854</c:v>
                </c:pt>
                <c:pt idx="120">
                  <c:v>827</c:v>
                </c:pt>
                <c:pt idx="121">
                  <c:v>798</c:v>
                </c:pt>
                <c:pt idx="122">
                  <c:v>765</c:v>
                </c:pt>
                <c:pt idx="123">
                  <c:v>791</c:v>
                </c:pt>
                <c:pt idx="124">
                  <c:v>793</c:v>
                </c:pt>
                <c:pt idx="125">
                  <c:v>822</c:v>
                </c:pt>
                <c:pt idx="126">
                  <c:v>876</c:v>
                </c:pt>
                <c:pt idx="127">
                  <c:v>887</c:v>
                </c:pt>
                <c:pt idx="128">
                  <c:v>882</c:v>
                </c:pt>
                <c:pt idx="129">
                  <c:v>867</c:v>
                </c:pt>
                <c:pt idx="130">
                  <c:v>892</c:v>
                </c:pt>
                <c:pt idx="131">
                  <c:v>925</c:v>
                </c:pt>
                <c:pt idx="132">
                  <c:v>936</c:v>
                </c:pt>
                <c:pt idx="133">
                  <c:v>983</c:v>
                </c:pt>
                <c:pt idx="134">
                  <c:v>1026</c:v>
                </c:pt>
                <c:pt idx="135">
                  <c:v>1041</c:v>
                </c:pt>
                <c:pt idx="136">
                  <c:v>1103</c:v>
                </c:pt>
                <c:pt idx="137">
                  <c:v>1230</c:v>
                </c:pt>
                <c:pt idx="138">
                  <c:v>1376</c:v>
                </c:pt>
                <c:pt idx="139">
                  <c:v>1530</c:v>
                </c:pt>
                <c:pt idx="140">
                  <c:v>1569</c:v>
                </c:pt>
                <c:pt idx="141">
                  <c:v>1607</c:v>
                </c:pt>
                <c:pt idx="142">
                  <c:v>1604</c:v>
                </c:pt>
                <c:pt idx="143">
                  <c:v>1701</c:v>
                </c:pt>
                <c:pt idx="144">
                  <c:v>1965</c:v>
                </c:pt>
                <c:pt idx="145">
                  <c:v>2303</c:v>
                </c:pt>
                <c:pt idx="146">
                  <c:v>2375</c:v>
                </c:pt>
                <c:pt idx="147">
                  <c:v>2598</c:v>
                </c:pt>
                <c:pt idx="148">
                  <c:v>2510</c:v>
                </c:pt>
                <c:pt idx="149">
                  <c:v>2498</c:v>
                </c:pt>
                <c:pt idx="150">
                  <c:v>2622</c:v>
                </c:pt>
                <c:pt idx="151">
                  <c:v>2993</c:v>
                </c:pt>
                <c:pt idx="152">
                  <c:v>3201</c:v>
                </c:pt>
                <c:pt idx="153">
                  <c:v>3176</c:v>
                </c:pt>
                <c:pt idx="154">
                  <c:v>3107</c:v>
                </c:pt>
                <c:pt idx="155">
                  <c:v>2948</c:v>
                </c:pt>
                <c:pt idx="156">
                  <c:v>2712</c:v>
                </c:pt>
                <c:pt idx="157">
                  <c:v>2805</c:v>
                </c:pt>
                <c:pt idx="158">
                  <c:v>3025</c:v>
                </c:pt>
                <c:pt idx="159">
                  <c:v>3183</c:v>
                </c:pt>
                <c:pt idx="160">
                  <c:v>2892</c:v>
                </c:pt>
                <c:pt idx="161">
                  <c:v>2711</c:v>
                </c:pt>
                <c:pt idx="162">
                  <c:v>2477</c:v>
                </c:pt>
                <c:pt idx="163">
                  <c:v>2240</c:v>
                </c:pt>
                <c:pt idx="164">
                  <c:v>2202</c:v>
                </c:pt>
                <c:pt idx="165">
                  <c:v>2346</c:v>
                </c:pt>
                <c:pt idx="166">
                  <c:v>2364</c:v>
                </c:pt>
                <c:pt idx="167">
                  <c:v>2032</c:v>
                </c:pt>
                <c:pt idx="168">
                  <c:v>1862</c:v>
                </c:pt>
                <c:pt idx="169">
                  <c:v>1678</c:v>
                </c:pt>
                <c:pt idx="170">
                  <c:v>1492</c:v>
                </c:pt>
                <c:pt idx="171">
                  <c:v>1453</c:v>
                </c:pt>
                <c:pt idx="172">
                  <c:v>1497</c:v>
                </c:pt>
                <c:pt idx="173">
                  <c:v>1512</c:v>
                </c:pt>
                <c:pt idx="174">
                  <c:v>1314</c:v>
                </c:pt>
                <c:pt idx="175">
                  <c:v>1222</c:v>
                </c:pt>
                <c:pt idx="176">
                  <c:v>1114</c:v>
                </c:pt>
                <c:pt idx="177">
                  <c:v>1010</c:v>
                </c:pt>
                <c:pt idx="178">
                  <c:v>1023</c:v>
                </c:pt>
                <c:pt idx="179">
                  <c:v>1095</c:v>
                </c:pt>
                <c:pt idx="180">
                  <c:v>1144</c:v>
                </c:pt>
                <c:pt idx="181">
                  <c:v>1015</c:v>
                </c:pt>
                <c:pt idx="182">
                  <c:v>968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7CD-4BA3-857E-B86804E5EE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06.03.2022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534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150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845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489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553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680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720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891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330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303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8449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093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178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64090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415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8456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884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93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617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12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213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149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19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06.03.2022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988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06.03.2022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7904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06.03.2022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6708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06.03.2022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4999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06.03.2022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523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06.03.2022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7909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06.03.2022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687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06.03.2022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2633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29214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47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777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154331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102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1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820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92066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153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06.03.2022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39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06.03.2022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231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06.03.2022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754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2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06.03.2022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917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5209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notesSlide" Target="../notesSlides/notesSlide21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chart" Target="../charts/char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chart" Target="../charts/char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slideLayout" Target="../slideLayouts/slideLayout8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2" Type="http://schemas.openxmlformats.org/officeDocument/2006/relationships/tags" Target="../tags/tag16.xml"/><Relationship Id="rId16" Type="http://schemas.openxmlformats.org/officeDocument/2006/relationships/chart" Target="../charts/chart13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5" Type="http://schemas.openxmlformats.org/officeDocument/2006/relationships/chart" Target="../charts/chart12.xml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chart" Target="../charts/chart1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notesSlide" Target="../notesSlides/notesSlide23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slideLayout" Target="../slideLayouts/slideLayout8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0" Type="http://schemas.openxmlformats.org/officeDocument/2006/relationships/tags" Target="../tags/tag38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chart" Target="../charts/char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chart" Target="../charts/char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notesSlide" Target="../notesSlides/notesSlide24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slideLayout" Target="../slideLayouts/slideLayout8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5" Type="http://schemas.openxmlformats.org/officeDocument/2006/relationships/tags" Target="../tags/tag46.xml"/><Relationship Id="rId10" Type="http://schemas.openxmlformats.org/officeDocument/2006/relationships/tags" Target="../tags/tag51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chart" Target="../charts/char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chart" Target="../charts/chart18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5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4" Type="http://schemas.openxmlformats.org/officeDocument/2006/relationships/chart" Target="../charts/char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Zdravotničtí pracovníci: souhrnný přehled stavu očkování a zátěže COVID-19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119043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69149" y="1996486"/>
            <a:ext cx="1185370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Vysoká úroveň proočkovanosti je patrná u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akutní lůžkové péči a v záchranné zdravotnické službě: lékaři 88 % a sestry 84 %. Přesto </a:t>
            </a:r>
            <a:r>
              <a:rPr lang="cs-CZ" sz="3200" b="1" dirty="0">
                <a:latin typeface="Arial" panose="020B0604020202020204"/>
              </a:rPr>
              <a:t>i v této kategorii existuje prostor k posílení očkování, zejména v některých moravských regionech.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Šipka dolů 10"/>
          <p:cNvSpPr/>
          <p:nvPr/>
        </p:nvSpPr>
        <p:spPr>
          <a:xfrm>
            <a:off x="5390575" y="4652888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09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zdravotníci v nemocnicích akutní lůžkové péče a ZZS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95B21923-74CC-4971-8ACF-75603B949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4352142"/>
              </p:ext>
            </p:extLst>
          </p:nvPr>
        </p:nvGraphicFramePr>
        <p:xfrm>
          <a:off x="10136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7">
            <a:extLst>
              <a:ext uri="{FF2B5EF4-FFF2-40B4-BE49-F238E27FC236}">
                <a16:creationId xmlns:a16="http://schemas.microsoft.com/office/drawing/2014/main" id="{859ED9E0-6A53-405A-BD02-85A115DFB578}"/>
              </a:ext>
            </a:extLst>
          </p:cNvPr>
          <p:cNvSpPr txBox="1"/>
          <p:nvPr/>
        </p:nvSpPr>
        <p:spPr>
          <a:xfrm>
            <a:off x="1653004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DE006A4-47CC-483A-94C2-37A91796F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362397"/>
              </p:ext>
            </p:extLst>
          </p:nvPr>
        </p:nvGraphicFramePr>
        <p:xfrm>
          <a:off x="5070251" y="1245141"/>
          <a:ext cx="1013589" cy="5010075"/>
        </p:xfrm>
        <a:graphic>
          <a:graphicData uri="http://schemas.openxmlformats.org/drawingml/2006/table">
            <a:tbl>
              <a:tblPr/>
              <a:tblGrid>
                <a:gridCol w="1013589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354140"/>
            <a:ext cx="81051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1F59839-6B54-4C6A-814C-0F7D2FA4596F}"/>
              </a:ext>
            </a:extLst>
          </p:cNvPr>
          <p:cNvSpPr txBox="1"/>
          <p:nvPr/>
        </p:nvSpPr>
        <p:spPr>
          <a:xfrm>
            <a:off x="267310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Lékaři </a:t>
            </a:r>
            <a:r>
              <a:rPr lang="cs-CZ" sz="1400" dirty="0"/>
              <a:t>(včetně zubních lékařů)</a:t>
            </a:r>
            <a:endParaRPr lang="cs-CZ" dirty="0"/>
          </a:p>
        </p:txBody>
      </p:sp>
      <p:graphicFrame>
        <p:nvGraphicFramePr>
          <p:cNvPr id="15" name="Chart 6">
            <a:extLst>
              <a:ext uri="{FF2B5EF4-FFF2-40B4-BE49-F238E27FC236}">
                <a16:creationId xmlns:a16="http://schemas.microsoft.com/office/drawing/2014/main" id="{04728811-3D14-4440-A95A-65B5E4851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3987928"/>
              </p:ext>
            </p:extLst>
          </p:nvPr>
        </p:nvGraphicFramePr>
        <p:xfrm>
          <a:off x="6185074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7">
            <a:extLst>
              <a:ext uri="{FF2B5EF4-FFF2-40B4-BE49-F238E27FC236}">
                <a16:creationId xmlns:a16="http://schemas.microsoft.com/office/drawing/2014/main" id="{68CBEAFC-AB11-4E0B-8467-5B7AAE3834DA}"/>
              </a:ext>
            </a:extLst>
          </p:cNvPr>
          <p:cNvSpPr txBox="1"/>
          <p:nvPr/>
        </p:nvSpPr>
        <p:spPr>
          <a:xfrm>
            <a:off x="7827942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8E50632-3864-418D-91C6-3A9FEBF81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970306"/>
              </p:ext>
            </p:extLst>
          </p:nvPr>
        </p:nvGraphicFramePr>
        <p:xfrm>
          <a:off x="11181969" y="1244893"/>
          <a:ext cx="950976" cy="5010075"/>
        </p:xfrm>
        <a:graphic>
          <a:graphicData uri="http://schemas.openxmlformats.org/drawingml/2006/table">
            <a:tbl>
              <a:tblPr/>
              <a:tblGrid>
                <a:gridCol w="950976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57 493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8" name="TextBox 7">
            <a:extLst>
              <a:ext uri="{FF2B5EF4-FFF2-40B4-BE49-F238E27FC236}">
                <a16:creationId xmlns:a16="http://schemas.microsoft.com/office/drawing/2014/main" id="{0A250D1E-21AE-452B-8E14-DA72C406298D}"/>
              </a:ext>
            </a:extLst>
          </p:cNvPr>
          <p:cNvSpPr txBox="1"/>
          <p:nvPr/>
        </p:nvSpPr>
        <p:spPr>
          <a:xfrm>
            <a:off x="6442248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Sestry*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FD5F7F0-9879-44F5-8A51-0926E63C659F}"/>
              </a:ext>
            </a:extLst>
          </p:cNvPr>
          <p:cNvSpPr/>
          <p:nvPr/>
        </p:nvSpPr>
        <p:spPr>
          <a:xfrm>
            <a:off x="8410574" y="6354140"/>
            <a:ext cx="34290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b="1" dirty="0"/>
              <a:t>*Sestry</a:t>
            </a:r>
            <a:r>
              <a:rPr lang="cs-CZ" sz="1100" dirty="0"/>
              <a:t> - § 5 Všeobecná sestra, § 5a Dětská sestra, § 6 Porodní asistentka, § 21b Praktická sestra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5427835" y="596549"/>
            <a:ext cx="2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400" b="1" dirty="0"/>
              <a:t>Stav k 4. 3. 2022 </a:t>
            </a:r>
          </a:p>
        </p:txBody>
      </p:sp>
    </p:spTree>
    <p:extLst>
      <p:ext uri="{BB962C8B-B14F-4D97-AF65-F5344CB8AC3E}">
        <p14:creationId xmlns:p14="http://schemas.microsoft.com/office/powerpoint/2010/main" val="297169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52450" y="833301"/>
            <a:ext cx="110394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Mezi skupinami zdravotnických pracovníků je nejnižší proočkovanost u nelékařských zdravotnických pracovníků, která dosahuje 81 %.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73256" y="3241554"/>
            <a:ext cx="1185370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Např. profese sanitáře a fyzioterapeuta patřila mezi nejčastěji nakažené, jak dokládají reprezentativní data. Přitom jde o pracovníky s velkým počtem kontaktů ve zdravotnických zařízeních. Posílení očkování i u těchto zdravotnických profesí je potřebné.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289224" y="6024699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289224" y="256834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3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01/2021 – 03/2022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553929A-22E7-4A3C-B2A6-F2301789E83D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4. 3. 2022</a:t>
            </a:r>
          </a:p>
        </p:txBody>
      </p:sp>
    </p:spTree>
    <p:extLst>
      <p:ext uri="{BB962C8B-B14F-4D97-AF65-F5344CB8AC3E}">
        <p14:creationId xmlns:p14="http://schemas.microsoft.com/office/powerpoint/2010/main" val="2082845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10/2021 – 03/2022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4. 3. 2022</a:t>
            </a:r>
          </a:p>
        </p:txBody>
      </p:sp>
    </p:spTree>
    <p:extLst>
      <p:ext uri="{BB962C8B-B14F-4D97-AF65-F5344CB8AC3E}">
        <p14:creationId xmlns:p14="http://schemas.microsoft.com/office/powerpoint/2010/main" val="3575126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01-03/2022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4. 3. 2022</a:t>
            </a:r>
          </a:p>
        </p:txBody>
      </p:sp>
    </p:spTree>
    <p:extLst>
      <p:ext uri="{BB962C8B-B14F-4D97-AF65-F5344CB8AC3E}">
        <p14:creationId xmlns:p14="http://schemas.microsoft.com/office/powerpoint/2010/main" val="3130275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aktivní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4. 3. 2022 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306939"/>
              </p:ext>
            </p:extLst>
          </p:nvPr>
        </p:nvGraphicFramePr>
        <p:xfrm>
          <a:off x="356585" y="1390933"/>
          <a:ext cx="11273440" cy="427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7965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68436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sz="1600" dirty="0"/>
                        <a:t>evidovaní v NZIS**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Počet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Podíl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5223301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82,3 %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355133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754198"/>
                  </a:ext>
                </a:extLst>
              </a:tr>
              <a:tr h="52218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0714590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6BEBD7D0-42BD-498C-808F-66E0FCBEB10D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435837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ABEA05EB-6626-4B0A-A47D-F85F5E222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28281"/>
              </p:ext>
            </p:extLst>
          </p:nvPr>
        </p:nvGraphicFramePr>
        <p:xfrm>
          <a:off x="1943097" y="1600988"/>
          <a:ext cx="9946013" cy="4555965"/>
        </p:xfrm>
        <a:graphic>
          <a:graphicData uri="http://schemas.openxmlformats.org/drawingml/2006/table">
            <a:tbl>
              <a:tblPr/>
              <a:tblGrid>
                <a:gridCol w="1420859">
                  <a:extLst>
                    <a:ext uri="{9D8B030D-6E8A-4147-A177-3AD203B41FA5}">
                      <a16:colId xmlns:a16="http://schemas.microsoft.com/office/drawing/2014/main" val="493149274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4131648148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2027815069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2218049642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337561739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1893041603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4237499476"/>
                    </a:ext>
                  </a:extLst>
                </a:gridCol>
              </a:tblGrid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089722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9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7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545095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891504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742211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858830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738782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0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860566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61342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144942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680185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5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496216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E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3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945894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2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976067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C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3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629824"/>
                  </a:ext>
                </a:extLst>
              </a:tr>
              <a:tr h="303731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056884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NLZP v nemocnicích akutní lůžkové péče a ZZS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401765"/>
            <a:ext cx="11753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pPr algn="ctr"/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297312" y="614100"/>
            <a:ext cx="196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4. 3. 2022 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002BA253-3FCF-4619-85EA-CE8807BFE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641712"/>
              </p:ext>
            </p:extLst>
          </p:nvPr>
        </p:nvGraphicFramePr>
        <p:xfrm>
          <a:off x="302889" y="921878"/>
          <a:ext cx="11586222" cy="5235072"/>
        </p:xfrm>
        <a:graphic>
          <a:graphicData uri="http://schemas.openxmlformats.org/drawingml/2006/table">
            <a:tbl>
              <a:tblPr/>
              <a:tblGrid>
                <a:gridCol w="1640944">
                  <a:extLst>
                    <a:ext uri="{9D8B030D-6E8A-4147-A177-3AD203B41FA5}">
                      <a16:colId xmlns:a16="http://schemas.microsoft.com/office/drawing/2014/main" val="974880782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441195149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3499224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0480325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85756655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038756237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34387120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3794948740"/>
                    </a:ext>
                  </a:extLst>
                </a:gridCol>
              </a:tblGrid>
              <a:tr h="6578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farmaceuti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(farmaceut, § 19 Farmaceutický asistent)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36 Ošetřovatel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42 Sanitář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18 Zdravotnický záchranář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24 Fyzioterapeut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laboratorní pracovníci *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NLZP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25326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491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2 486 (82,9 %)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651 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603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1 691 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917 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52797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 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1 770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 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 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 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631 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6160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922 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386 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478 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326 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404468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 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 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1 023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 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 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 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881402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 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446 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 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 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78210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1 367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309 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802116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(80,6 %)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664 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 (73,1 %)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 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2844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 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830 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 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 (72,4 %)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561 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30945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 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 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455 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 (84,1 %)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 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198027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 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 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 (80,2 %)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674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 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 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2 502 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 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1 194 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602 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39702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 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 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 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 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606 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 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693671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 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 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658 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 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 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 (74,8 %)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90746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1 020 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1 458 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 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829 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 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0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2 153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3 391 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16 357 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3 971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2 728 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8 214 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5 730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9192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EE8DF9DD-84CF-4A37-A410-0264FC601949}"/>
              </a:ext>
            </a:extLst>
          </p:cNvPr>
          <p:cNvSpPr/>
          <p:nvPr/>
        </p:nvSpPr>
        <p:spPr>
          <a:xfrm>
            <a:off x="1476376" y="6151138"/>
            <a:ext cx="10544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§ 8 Radiologický asistent, § 9 Zdravotní laborant, § 26 Odborný pracovník v laboratorních metodách a v přípravě léčivých přípravků, § 30 Laboratorní asistent, § 41 Autoptický laborant</a:t>
            </a:r>
            <a:endParaRPr lang="cs-CZ" sz="1000" dirty="0"/>
          </a:p>
        </p:txBody>
      </p:sp>
    </p:spTree>
    <p:extLst>
      <p:ext uri="{BB962C8B-B14F-4D97-AF65-F5344CB8AC3E}">
        <p14:creationId xmlns:p14="http://schemas.microsoft.com/office/powerpoint/2010/main" val="3414853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24A2C78B-7E52-4AA6-B37A-62B6C2E5E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139587"/>
              </p:ext>
            </p:extLst>
          </p:nvPr>
        </p:nvGraphicFramePr>
        <p:xfrm>
          <a:off x="2419349" y="1343818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100618239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4505076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32659983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1641768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7118298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2129802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09843506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81748607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20199494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92080205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93300267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9207587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96317966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85290222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901701498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24619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97553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08377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42206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31021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4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29094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29627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8038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83420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14616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76659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48851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801169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lékaři* podle typu zdravotnického zařízení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4. 3. 2022 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8C377-98E3-4540-BFE1-BA921AC0B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850402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6 177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3 705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28 660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1 319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4 756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1 572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5 061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1 282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8 121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5 107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1 449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Lékaři včetně zubních lékařů;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 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21484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A0E17-AC87-4A06-8BFF-D4626ED2D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208206"/>
              </p:ext>
            </p:extLst>
          </p:nvPr>
        </p:nvGraphicFramePr>
        <p:xfrm>
          <a:off x="2419349" y="1343819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69778846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99985932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61765805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62478145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96727578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72863695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65494788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4990738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98017931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1120307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4897533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2958970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5179655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5687371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056620989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63563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64600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03566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80136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31478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09376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43082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18959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70089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35994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06154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95975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47352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Očkované sestry*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*§ 5 Všeobecná sestra, § 5a Dětská sestra, § 6 Porodní asistentka, § 21b Praktická sestra;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8455FB-AA19-461A-A8C9-7539A364F2DC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4. 3. 2022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AF1561B3-7273-473B-A2DD-A77D8870E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10941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10 394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4 978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2 395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7 206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6 548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56 846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3 656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2 683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4 333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1 560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2 519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1 208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6 588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13 009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967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09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4400" dirty="0">
                <a:solidFill>
                  <a:srgbClr val="000000"/>
                </a:solidFill>
              </a:rPr>
              <a:t>Přehled stavu očkování ZP </a:t>
            </a: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4280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52482748-7777-4FEF-A872-F35246E60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529732"/>
              </p:ext>
            </p:extLst>
          </p:nvPr>
        </p:nvGraphicFramePr>
        <p:xfrm>
          <a:off x="2419349" y="1343818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171724549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0385517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61497195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6541381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00822395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2079111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4033378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62456409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54356452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5202364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87445243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94456005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14968608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18568911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002258274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54296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85959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3304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86566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61834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81962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33934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00142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3756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6810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31317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43025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37590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ostatní ZP*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*NLZP § 7 až § 42 kromě § 21b, farmaceuti; jedna osoba může pracovat ve více krajích a ve více typech zdravotnických zařízení.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8BE7577-D0D0-4CAF-8960-5C7A9603C643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4. 3. 2022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50FC5E21-D439-468C-9A0B-56B392BA2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694685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6 983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37 440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3 433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2 171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1 487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3 908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3 283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9 917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4 641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9 903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2 947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278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Současné nákazy a virová zátěž ZP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2429211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4. 3.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142875" y="1119730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09675"/>
          <a:ext cx="4661411" cy="5209594"/>
        </p:xfrm>
        <a:graphic>
          <a:graphicData uri="http://schemas.openxmlformats.org/drawingml/2006/table">
            <a:tbl>
              <a:tblPr/>
              <a:tblGrid>
                <a:gridCol w="145311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544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02075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7280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denní klouzavý průměr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(poslední den)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11 (11)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24 (23)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20 (17)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(51)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(13)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(15)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(17)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(15)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(16)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14 (13)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10 (11)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(29)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 (12)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(19)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(14)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(17)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43 (40)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107 (115)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93 (76)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 (231)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F5F70D9E-87A2-4BFA-BE04-CC7F4241D0B4}"/>
              </a:ext>
            </a:extLst>
          </p:cNvPr>
          <p:cNvCxnSpPr/>
          <p:nvPr/>
        </p:nvCxnSpPr>
        <p:spPr>
          <a:xfrm>
            <a:off x="5608128" y="1540420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39CA3BBA-412B-4A3C-ADC1-DAF4B494D04F}"/>
              </a:ext>
            </a:extLst>
          </p:cNvPr>
          <p:cNvSpPr txBox="1"/>
          <p:nvPr/>
        </p:nvSpPr>
        <p:spPr>
          <a:xfrm>
            <a:off x="5791070" y="1371146"/>
            <a:ext cx="1341224" cy="5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7 denní klouzavý průměr</a:t>
            </a:r>
          </a:p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denní hodnoty</a:t>
            </a:r>
          </a:p>
        </p:txBody>
      </p: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49368D80-8513-4AF4-B12A-04F7F7E5994A}"/>
              </a:ext>
            </a:extLst>
          </p:cNvPr>
          <p:cNvCxnSpPr/>
          <p:nvPr/>
        </p:nvCxnSpPr>
        <p:spPr>
          <a:xfrm>
            <a:off x="5608128" y="1835695"/>
            <a:ext cx="216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5F83CAAA-A3F3-4137-A444-807362C84989}"/>
              </a:ext>
            </a:extLst>
          </p:cNvPr>
          <p:cNvSpPr txBox="1"/>
          <p:nvPr/>
        </p:nvSpPr>
        <p:spPr>
          <a:xfrm>
            <a:off x="5501588" y="3751224"/>
            <a:ext cx="134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i="1" dirty="0">
                <a:latin typeface="Calibri" panose="020F0502020204030204" pitchFamily="34" charset="0"/>
                <a:cs typeface="Calibri" panose="020F0502020204030204" pitchFamily="34" charset="0"/>
              </a:rPr>
              <a:t>Poslední den:</a:t>
            </a:r>
          </a:p>
        </p:txBody>
      </p:sp>
    </p:spTree>
    <p:extLst>
      <p:ext uri="{BB962C8B-B14F-4D97-AF65-F5344CB8AC3E}">
        <p14:creationId xmlns:p14="http://schemas.microsoft.com/office/powerpoint/2010/main" val="3959215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4E2462CD-2C28-4222-9D6A-55BCDDF9CD02}"/>
              </a:ext>
            </a:extLst>
          </p:cNvPr>
          <p:cNvGraphicFramePr/>
          <p:nvPr/>
        </p:nvGraphicFramePr>
        <p:xfrm>
          <a:off x="142875" y="1083825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 (prevalence)*,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4. 3.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723900" y="6567385"/>
            <a:ext cx="4933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56231"/>
          <a:ext cx="4752977" cy="5163612"/>
        </p:xfrm>
        <a:graphic>
          <a:graphicData uri="http://schemas.openxmlformats.org/drawingml/2006/table">
            <a:tbl>
              <a:tblPr/>
              <a:tblGrid>
                <a:gridCol w="1456505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86302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316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lékařů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A29735D-E67B-4582-988F-B716296F695C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2783236E-7848-4370-8C68-345D039C0ED3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1.–4.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2.–11.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2.–18.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2.–25.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2.–4.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-28.6 %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-23.5 %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-33.0 %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-8.5 %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B6D9A6F5-A13A-4B7B-916B-615B1693E985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6175871" y="4668253"/>
            <a:ext cx="1189962" cy="31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F198AF3E-6BBB-45E6-BC7A-71AF129D20CC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7644122" y="4667149"/>
            <a:ext cx="1067803" cy="22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56948FF6-0294-428A-B460-C0B7BE800470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9356059" y="3422165"/>
            <a:ext cx="864268" cy="1547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28751FC3-3C56-48EE-940D-E0D263CFB491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10477825" y="3422165"/>
            <a:ext cx="999800" cy="1368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812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438411" cy="576000"/>
          </a:xfrm>
        </p:spPr>
        <p:txBody>
          <a:bodyPr/>
          <a:lstStyle/>
          <a:p>
            <a:r>
              <a:rPr lang="cs-CZ" dirty="0"/>
              <a:t>Počty COVID-19 pozitivních na 100 000 osob v populaci lékařů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757297"/>
            <a:ext cx="143810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lékařů (suma za hodnocený časový úsek)</a:t>
            </a:r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6A1A17EB-9ECA-4C24-8912-EF92363C1CE3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80435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sester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Hotovo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1.–4.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2.–11.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2.–18.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2.–25.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2.–4.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486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-16.9 %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-29.5 %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-36.5 %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-14.4 %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graphicFrame>
        <p:nvGraphicFramePr>
          <p:cNvPr id="18" name="Chart 4">
            <a:extLst>
              <a:ext uri="{FF2B5EF4-FFF2-40B4-BE49-F238E27FC236}">
                <a16:creationId xmlns:a16="http://schemas.microsoft.com/office/drawing/2014/main" id="{EBC8B2C2-A9DA-424A-A1E3-05EFD0D032E5}"/>
              </a:ext>
            </a:extLst>
          </p:cNvPr>
          <p:cNvGraphicFramePr/>
          <p:nvPr>
            <p:custDataLst>
              <p:tags r:id="rId8"/>
            </p:custDataLst>
          </p:nvPr>
        </p:nvGraphicFramePr>
        <p:xfrm>
          <a:off x="209547" y="30293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ECC17875-0811-4E27-980F-62B051922233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 flipV="1">
            <a:off x="6366371" y="4668253"/>
            <a:ext cx="1189962" cy="31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A988C6E1-18DA-4E9C-8651-8B70455F4BF4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7834622" y="4667149"/>
            <a:ext cx="1067803" cy="22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se šipkou 24">
            <a:extLst>
              <a:ext uri="{FF2B5EF4-FFF2-40B4-BE49-F238E27FC236}">
                <a16:creationId xmlns:a16="http://schemas.microsoft.com/office/drawing/2014/main" id="{E7E7D759-444F-4DD9-939E-8969264015FD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 flipV="1">
            <a:off x="9782175" y="3429000"/>
            <a:ext cx="552450" cy="1552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3A96533A-F0F0-47CE-9DD8-B70A6E110EE2}"/>
              </a:ext>
            </a:extLst>
          </p:cNvPr>
          <p:cNvCxnSpPr>
            <a:cxnSpLocks/>
          </p:cNvCxnSpPr>
          <p:nvPr>
            <p:custDataLst>
              <p:tags r:id="rId12"/>
            </p:custDataLst>
          </p:nvPr>
        </p:nvCxnSpPr>
        <p:spPr>
          <a:xfrm>
            <a:off x="10839775" y="3422165"/>
            <a:ext cx="999800" cy="1368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300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102694" cy="576000"/>
          </a:xfrm>
        </p:spPr>
        <p:txBody>
          <a:bodyPr/>
          <a:lstStyle/>
          <a:p>
            <a:r>
              <a:rPr lang="cs-CZ" dirty="0"/>
              <a:t>Počty COVID-19 pozitivních na 100 000 osob v populaci sester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49877" y="1757297"/>
            <a:ext cx="139250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sester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AB75CD35-D60A-4842-A868-455961D2CCC6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31129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ostatních ZP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1.–4.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2.–11.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2.–18.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2.–25.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2.–4.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237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-16.1 %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-35.1 %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-32.9 %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-17.6 %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411E6737-3F89-4F9D-8286-3EE926B2F3F0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6128246" y="4668253"/>
            <a:ext cx="1189962" cy="31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3027CD44-79F1-460F-8AD7-897C8E8D24B8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7596497" y="4667149"/>
            <a:ext cx="1067803" cy="22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D84430EA-D7E7-4015-9F90-F9679D9DECEF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9544050" y="3429000"/>
            <a:ext cx="552450" cy="1552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se šipkou 24">
            <a:extLst>
              <a:ext uri="{FF2B5EF4-FFF2-40B4-BE49-F238E27FC236}">
                <a16:creationId xmlns:a16="http://schemas.microsoft.com/office/drawing/2014/main" id="{DC0594E2-2EDD-4203-87D6-F83304AEE80B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10877875" y="3422165"/>
            <a:ext cx="999800" cy="1368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705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647961" cy="576000"/>
          </a:xfrm>
        </p:spPr>
        <p:txBody>
          <a:bodyPr/>
          <a:lstStyle/>
          <a:p>
            <a:r>
              <a:rPr lang="cs-CZ" dirty="0"/>
              <a:t>Počty COVID-19 pozitivních na 100 000 osob v populaci ostatních ZP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ostatních ZP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48FC8E2C-EA85-4B60-9865-EAD22E25BEC9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3923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95147" y="695624"/>
            <a:ext cx="116017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 aktuálně aktivně působících zdravotnických pracovníků má alespoň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dávku vakcinace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88 % lékařů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84 % sesterských povolání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81 % ostatních zdravotnických povolání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9" name="Šipka dolů 8"/>
          <p:cNvSpPr/>
          <p:nvPr/>
        </p:nvSpPr>
        <p:spPr>
          <a:xfrm>
            <a:off x="5513717" y="235506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57785" y="3112624"/>
            <a:ext cx="117679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Proočkovanost ZP během podzimu 2021 vzrostla, a to ve všech profesních skupinách. Celková proočkovanost ZP dosahuje 83,8 % (jen ZP skutečně aktivní ve zdravotnictví). Roste i proočkovanost posilující dávkou. Z pracovníků, kteří na ni mají (časově) nárok, ji dosud absolvovalo 88,5 % lékařů, 79,2 % sester a 75,3 % ostatních NLZP (celkem 79,9 % všech aktivních ZP s nárokem na booster).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513717" y="622116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333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ZP CELKEM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3E2D82D-108B-4D73-94F6-FBD731C2D303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F11535AB-AF88-4B35-89FD-7232D9821B31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1.–4.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2.–11.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2.–18.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2.–25.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2.–4.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237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-16.1 %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-35.1 %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-32.9 %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-17.6 %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37947A85-B909-4293-8435-1101B95DF981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6156821" y="4668253"/>
            <a:ext cx="1189962" cy="31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2A8F4540-0796-450E-A506-11E39D7DEC37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7625072" y="4667149"/>
            <a:ext cx="1067803" cy="22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970296B4-F738-4F44-812D-5D04CA302F97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9572625" y="3429000"/>
            <a:ext cx="552450" cy="1552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se šipkou 24">
            <a:extLst>
              <a:ext uri="{FF2B5EF4-FFF2-40B4-BE49-F238E27FC236}">
                <a16:creationId xmlns:a16="http://schemas.microsoft.com/office/drawing/2014/main" id="{E6BAE0A4-0629-470B-85FB-4C597B305BC6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10706425" y="3422165"/>
            <a:ext cx="999800" cy="1368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759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5C3C8C1-C37B-4CE5-9516-DE7B6403E433}"/>
              </a:ext>
            </a:extLst>
          </p:cNvPr>
          <p:cNvGraphicFramePr>
            <a:graphicFrameLocks noGrp="1"/>
          </p:cNvGraphicFramePr>
          <p:nvPr/>
        </p:nvGraphicFramePr>
        <p:xfrm>
          <a:off x="2342437" y="2260664"/>
          <a:ext cx="9276168" cy="3621345"/>
        </p:xfrm>
        <a:graphic>
          <a:graphicData uri="http://schemas.openxmlformats.org/drawingml/2006/table">
            <a:tbl>
              <a:tblPr/>
              <a:tblGrid>
                <a:gridCol w="773014">
                  <a:extLst>
                    <a:ext uri="{9D8B030D-6E8A-4147-A177-3AD203B41FA5}">
                      <a16:colId xmlns:a16="http://schemas.microsoft.com/office/drawing/2014/main" val="2366151677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3976564757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3887483204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2407503669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901972980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3996946892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3011279116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1319007282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2837287330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3214430944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325824592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771666926"/>
                    </a:ext>
                  </a:extLst>
                </a:gridCol>
              </a:tblGrid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17471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932984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818220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557013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289594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429431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994380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10590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583496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99140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238769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316186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E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42094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806291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564550"/>
                  </a:ext>
                </a:extLst>
              </a:tr>
            </a:tbl>
          </a:graphicData>
        </a:graphic>
      </p:graphicFrame>
      <p:sp>
        <p:nvSpPr>
          <p:cNvPr id="10" name="TextovéPole 5">
            <a:extLst>
              <a:ext uri="{FF2B5EF4-FFF2-40B4-BE49-F238E27FC236}">
                <a16:creationId xmlns:a16="http://schemas.microsoft.com/office/drawing/2014/main" id="{E3A22678-EE0A-4F0C-80A0-91CC52509AD0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E238D39-7489-4465-AC4A-2E3C5F72A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5" y="2"/>
            <a:ext cx="7502895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1D66D047-1A81-43A9-AEC0-D36353A2C52D}"/>
              </a:ext>
            </a:extLst>
          </p:cNvPr>
          <p:cNvSpPr/>
          <p:nvPr/>
        </p:nvSpPr>
        <p:spPr>
          <a:xfrm>
            <a:off x="607274" y="64668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cs-CZ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Aktuální počet COVID-19 pozitivních,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4. 3. 2022 </a:t>
            </a:r>
            <a:endParaRPr lang="cs-CZ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5E2859C-4D5B-4818-B563-9E4138B938E9}"/>
              </a:ext>
            </a:extLst>
          </p:cNvPr>
          <p:cNvGraphicFramePr>
            <a:graphicFrameLocks noGrp="1"/>
          </p:cNvGraphicFramePr>
          <p:nvPr/>
        </p:nvGraphicFramePr>
        <p:xfrm>
          <a:off x="672701" y="1101986"/>
          <a:ext cx="10945906" cy="4780030"/>
        </p:xfrm>
        <a:graphic>
          <a:graphicData uri="http://schemas.openxmlformats.org/drawingml/2006/table">
            <a:tbl>
              <a:tblPr/>
              <a:tblGrid>
                <a:gridCol w="167042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533895005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1606111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422552456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401237711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36622183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915136564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5601179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711815336"/>
                    </a:ext>
                  </a:extLst>
                </a:gridCol>
              </a:tblGrid>
              <a:tr h="55323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61470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881938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C60E1484-55C4-4B6F-A638-3236D2A6D736}"/>
              </a:ext>
            </a:extLst>
          </p:cNvPr>
          <p:cNvSpPr txBox="1"/>
          <p:nvPr/>
        </p:nvSpPr>
        <p:spPr>
          <a:xfrm>
            <a:off x="2209088" y="5966151"/>
            <a:ext cx="975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latin typeface="Calibri" panose="020F0502020204030204" pitchFamily="34" charset="0"/>
                <a:cs typeface="Calibri" panose="020F0502020204030204" pitchFamily="34" charset="0"/>
              </a:rPr>
              <a:t>* Úvazky včetně smluvních pracovníků za rok 2019 podle statistických zjišťování MZ za rok 2019, v</a:t>
            </a:r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ýkaz</a:t>
            </a:r>
            <a:r>
              <a:rPr lang="cs-CZ" sz="12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 E (MZ) 2-01, E (MZ) 3-01 a E (MZ) 4-01</a:t>
            </a:r>
            <a:endParaRPr lang="cs-CZ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D38389EE-F8C1-4AAD-BB2B-BF9F71F72F8C}"/>
              </a:ext>
            </a:extLst>
          </p:cNvPr>
          <p:cNvSpPr txBox="1"/>
          <p:nvPr/>
        </p:nvSpPr>
        <p:spPr>
          <a:xfrm>
            <a:off x="4911603" y="6276375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/>
              <a:t>Barevná škála vizualizuje rozsah hodnot v územích v rámci sledovaného ukazatele (sloupce)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1834C1AC-8D63-45D3-ADC1-6A054BF785C6}"/>
              </a:ext>
            </a:extLst>
          </p:cNvPr>
          <p:cNvGrpSpPr/>
          <p:nvPr/>
        </p:nvGrpSpPr>
        <p:grpSpPr>
          <a:xfrm>
            <a:off x="2768481" y="6338662"/>
            <a:ext cx="2143122" cy="171474"/>
            <a:chOff x="2185672" y="6586960"/>
            <a:chExt cx="2143122" cy="171474"/>
          </a:xfrm>
        </p:grpSpPr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9B93F5A1-61AB-4ADF-8174-6F49ABD78FD6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dirty="0"/>
                <a:t>min %                                    max %</a:t>
              </a:r>
            </a:p>
          </p:txBody>
        </p:sp>
        <p:pic>
          <p:nvPicPr>
            <p:cNvPr id="24" name="Obrázek 23">
              <a:extLst>
                <a:ext uri="{FF2B5EF4-FFF2-40B4-BE49-F238E27FC236}">
                  <a16:creationId xmlns:a16="http://schemas.microsoft.com/office/drawing/2014/main" id="{A9AA69C9-AA2B-4055-9A8C-660DAE0AD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755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D532414B-C360-4FFC-837E-F0A9D9670BB3}"/>
              </a:ext>
            </a:extLst>
          </p:cNvPr>
          <p:cNvGraphicFramePr>
            <a:graphicFrameLocks noGrp="1"/>
          </p:cNvGraphicFramePr>
          <p:nvPr/>
        </p:nvGraphicFramePr>
        <p:xfrm>
          <a:off x="3787236" y="1996276"/>
          <a:ext cx="7347932" cy="3996645"/>
        </p:xfrm>
        <a:graphic>
          <a:graphicData uri="http://schemas.openxmlformats.org/drawingml/2006/table">
            <a:tbl>
              <a:tblPr/>
              <a:tblGrid>
                <a:gridCol w="1836983">
                  <a:extLst>
                    <a:ext uri="{9D8B030D-6E8A-4147-A177-3AD203B41FA5}">
                      <a16:colId xmlns:a16="http://schemas.microsoft.com/office/drawing/2014/main" val="3379886283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717569204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4090580897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3663287920"/>
                    </a:ext>
                  </a:extLst>
                </a:gridCol>
              </a:tblGrid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762177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42963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423083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039386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694887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15297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42277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897713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610566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526811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51516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260453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090519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190859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717536"/>
                  </a:ext>
                </a:extLst>
              </a:tr>
            </a:tbl>
          </a:graphicData>
        </a:graphic>
      </p:graphicFrame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(ZP)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1093858" y="1238720"/>
          <a:ext cx="10041310" cy="4754200"/>
        </p:xfrm>
        <a:graphic>
          <a:graphicData uri="http://schemas.openxmlformats.org/drawingml/2006/table">
            <a:tbl>
              <a:tblPr/>
              <a:tblGrid>
                <a:gridCol w="269440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76394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Počet celkem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(*z toho v nemocnicích akutní lůžkové péče / ambulance PL, PLDD, PL gynekolog / ambulance zubního lékaře)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 (51 / 4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 (113 / 4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 (74 / 1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388 (238 / 9 / 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(13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 (38 / 3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 (24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 (75 / 5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 (13 / 7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(32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 (13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 (58 / 10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 (17 / 2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 (40 / 2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 (25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 (82 / 4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(3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(4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 (7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 (14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(6 / 1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 (30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 (35 / -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 (71 / 2 / 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(5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 (17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(11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(33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(7 / 4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 (32 / 2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 (20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 (59 / 6 / 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(-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(1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(-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(1 / 3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(6 / 5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 (29 / 2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 (14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 (49 / 7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(27 / 4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(65 / 4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 (45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 (137 / 8 / 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(9 / 2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 (36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 (18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 (63 / 3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(8 / -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(16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(12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 (36 / 1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(21 / 5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 (53 / 5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 (34 / -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 (108 / 10 / 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303 (186 / 39 / 36)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752 (506 / 30 / 27)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652 (332 / 2 / 21)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1707 (1024 / 71 / 84)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6" name="Obdélník 4">
            <a:extLst>
              <a:ext uri="{FF2B5EF4-FFF2-40B4-BE49-F238E27FC236}">
                <a16:creationId xmlns:a16="http://schemas.microsoft.com/office/drawing/2014/main" id="{CF4F4DD4-5D05-4AA4-B6B7-30E2E7BF4344}"/>
              </a:ext>
            </a:extLst>
          </p:cNvPr>
          <p:cNvSpPr/>
          <p:nvPr/>
        </p:nvSpPr>
        <p:spPr>
          <a:xfrm>
            <a:off x="609693" y="72472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za 7denní období 26. 2. – 4. 3. 2022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7DA84AC6-10F0-4D41-9F1A-6572994DE132}"/>
              </a:ext>
            </a:extLst>
          </p:cNvPr>
          <p:cNvSpPr txBox="1"/>
          <p:nvPr/>
        </p:nvSpPr>
        <p:spPr>
          <a:xfrm>
            <a:off x="3707125" y="6081831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/>
              <a:t>Barevné škály vizualizují rozsah hodnot v územích v rámci sledovaného ukazatele (sloupce)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648325E5-F71A-402A-B781-52C4AA1B55C4}"/>
              </a:ext>
            </a:extLst>
          </p:cNvPr>
          <p:cNvSpPr txBox="1"/>
          <p:nvPr/>
        </p:nvSpPr>
        <p:spPr>
          <a:xfrm>
            <a:off x="1495631" y="6316806"/>
            <a:ext cx="9383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* zdravotničtí pracovníci mohou být zaměstnáni ve více typech zdravotnických zařízení a jsou pak započítáni do každé příslušné skupiny</a:t>
            </a:r>
          </a:p>
        </p:txBody>
      </p: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747C38F7-A7F7-4B0C-9D0A-01511E1A6161}"/>
              </a:ext>
            </a:extLst>
          </p:cNvPr>
          <p:cNvGrpSpPr/>
          <p:nvPr/>
        </p:nvGrpSpPr>
        <p:grpSpPr>
          <a:xfrm>
            <a:off x="1592578" y="6134593"/>
            <a:ext cx="2143122" cy="171474"/>
            <a:chOff x="2185672" y="6586960"/>
            <a:chExt cx="2143122" cy="171474"/>
          </a:xfrm>
        </p:grpSpPr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159EDEC4-9347-43EC-A452-533F0BDD4739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dirty="0"/>
                <a:t>min %                                    max %</a:t>
              </a:r>
            </a:p>
          </p:txBody>
        </p:sp>
        <p:pic>
          <p:nvPicPr>
            <p:cNvPr id="19" name="Obrázek 18">
              <a:extLst>
                <a:ext uri="{FF2B5EF4-FFF2-40B4-BE49-F238E27FC236}">
                  <a16:creationId xmlns:a16="http://schemas.microsoft.com/office/drawing/2014/main" id="{67B50C2A-82CD-4E17-A551-73873790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000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6"/>
            <a:ext cx="12192000" cy="189085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zdravotnických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ochranný efekt očkování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236314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330" y="3624"/>
            <a:ext cx="11462559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ZP celkem </a:t>
            </a:r>
          </a:p>
        </p:txBody>
      </p:sp>
      <p:graphicFrame>
        <p:nvGraphicFramePr>
          <p:cNvPr id="11" name="Graf 10">
            <a:extLst>
              <a:ext uri="{FF2B5EF4-FFF2-40B4-BE49-F238E27FC236}">
                <a16:creationId xmlns:a16="http://schemas.microsoft.com/office/drawing/2014/main" id="{24C0D3B3-E868-48ED-8B20-E96346203717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Tabulka 6">
            <a:extLst>
              <a:ext uri="{FF2B5EF4-FFF2-40B4-BE49-F238E27FC236}">
                <a16:creationId xmlns:a16="http://schemas.microsoft.com/office/drawing/2014/main" id="{75D422DF-F902-4FEB-95E0-74A260757A75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9954448" y="579624"/>
          <a:ext cx="2237552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7552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31376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Bez očkování nebo </a:t>
                      </a:r>
                    </a:p>
                    <a:p>
                      <a:r>
                        <a:rPr lang="cs-CZ" sz="1600" dirty="0"/>
                        <a:t>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bez posilující dávky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s posilující dávkou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753142"/>
                  </a:ext>
                </a:extLst>
              </a:tr>
            </a:tbl>
          </a:graphicData>
        </a:graphic>
      </p:graphicFrame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7CE6062-A746-4B16-BD2A-949B93077515}"/>
              </a:ext>
            </a:extLst>
          </p:cNvPr>
          <p:cNvGrpSpPr/>
          <p:nvPr/>
        </p:nvGrpSpPr>
        <p:grpSpPr>
          <a:xfrm>
            <a:off x="9452933" y="1218878"/>
            <a:ext cx="501515" cy="1254265"/>
            <a:chOff x="8290713" y="1759987"/>
            <a:chExt cx="501515" cy="1250887"/>
          </a:xfrm>
        </p:grpSpPr>
        <p:cxnSp>
          <p:nvCxnSpPr>
            <p:cNvPr id="16" name="Přímá spojnice 15">
              <a:extLst>
                <a:ext uri="{FF2B5EF4-FFF2-40B4-BE49-F238E27FC236}">
                  <a16:creationId xmlns:a16="http://schemas.microsoft.com/office/drawing/2014/main" id="{EF37563C-7EBE-4F25-BEB6-D430463D6421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3010874"/>
              <a:ext cx="496800" cy="0"/>
            </a:xfrm>
            <a:prstGeom prst="line">
              <a:avLst/>
            </a:prstGeom>
            <a:ln w="50800" cmpd="sng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Přímá spojnice 16">
              <a:extLst>
                <a:ext uri="{FF2B5EF4-FFF2-40B4-BE49-F238E27FC236}">
                  <a16:creationId xmlns:a16="http://schemas.microsoft.com/office/drawing/2014/main" id="{5C8167A6-4279-4A9B-B47B-88A5FD918BA6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2348462"/>
              <a:ext cx="496800" cy="0"/>
            </a:xfrm>
            <a:prstGeom prst="line">
              <a:avLst/>
            </a:prstGeom>
            <a:ln w="50800" cmpd="sng">
              <a:solidFill>
                <a:srgbClr val="517BC8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Přímá spojnice 17">
              <a:extLst>
                <a:ext uri="{FF2B5EF4-FFF2-40B4-BE49-F238E27FC236}">
                  <a16:creationId xmlns:a16="http://schemas.microsoft.com/office/drawing/2014/main" id="{FAA41837-EA61-4D95-BFBF-CF1F1DFE6706}"/>
                </a:ext>
              </a:extLst>
            </p:cNvPr>
            <p:cNvCxnSpPr>
              <a:cxnSpLocks/>
            </p:cNvCxnSpPr>
            <p:nvPr/>
          </p:nvCxnSpPr>
          <p:spPr>
            <a:xfrm>
              <a:off x="8295428" y="1759987"/>
              <a:ext cx="496800" cy="0"/>
            </a:xfrm>
            <a:prstGeom prst="line">
              <a:avLst/>
            </a:prstGeom>
            <a:ln w="50800" cmpd="sng">
              <a:solidFill>
                <a:srgbClr val="C4111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TextovéPole 9">
            <a:extLst>
              <a:ext uri="{FF2B5EF4-FFF2-40B4-BE49-F238E27FC236}">
                <a16:creationId xmlns:a16="http://schemas.microsoft.com/office/drawing/2014/main" id="{0F818DBC-8348-4AE7-9A11-0990FDEA212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888805" y="1119025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ZP celkem</a:t>
            </a:r>
          </a:p>
        </p:txBody>
      </p:sp>
    </p:spTree>
    <p:extLst>
      <p:ext uri="{BB962C8B-B14F-4D97-AF65-F5344CB8AC3E}">
        <p14:creationId xmlns:p14="http://schemas.microsoft.com/office/powerpoint/2010/main" val="1611625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– ZP celkem 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35052" y="439712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ZP celkem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49BE471-0E2C-462B-8FF7-F5902000E2F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62533" y="5503310"/>
            <a:ext cx="11765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významně klesá, což je známý důsledek šíření varianty Omikron. Avšak posilující dávka vrací ochranu proti nákaze zpět nad hodnotu 70% až 85%. </a:t>
            </a:r>
            <a:r>
              <a:rPr lang="cs-CZ" sz="1400" b="1" dirty="0">
                <a:solidFill>
                  <a:srgbClr val="0000FF"/>
                </a:solidFill>
                <a:latin typeface="Calibri" panose="020F0502020204030204"/>
              </a:rPr>
              <a:t>Aktuální úroveň ochrany osciluje mezi 45% - 50%. 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Zdravotničtí pracovníci jsou v tomto ohledu velmi důležitý model,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316CE1F9-FF0D-46C3-8234-4B87BF66C88B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674256" y="377523"/>
          <a:ext cx="11145281" cy="5165892"/>
        </p:xfrm>
        <a:graphic>
          <a:graphicData uri="http://schemas.openxmlformats.org/drawingml/2006/table">
            <a:tbl>
              <a:tblPr/>
              <a:tblGrid>
                <a:gridCol w="1560945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1791855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1838036">
                  <a:extLst>
                    <a:ext uri="{9D8B030D-6E8A-4147-A177-3AD203B41FA5}">
                      <a16:colId xmlns:a16="http://schemas.microsoft.com/office/drawing/2014/main" val="205287478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  <a:gridCol w="1788845">
                  <a:extLst>
                    <a:ext uri="{9D8B030D-6E8A-4147-A177-3AD203B41FA5}">
                      <a16:colId xmlns:a16="http://schemas.microsoft.com/office/drawing/2014/main" val="366910284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BEZ posilující dávky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posilující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BEZ posilující dávky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S posilující dávkou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1 522.9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90.59%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611.0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88.75%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78488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81.49%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901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74.23%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Září-Říjen*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2 534.3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71.98%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92.69%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8 367.5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2 955.6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64.68%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88.28%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5 699.8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2 168.0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61.96%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85.55%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9644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Leden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9 283.8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5 109.7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4 794.9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44.96%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48.35%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Únor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11 905.5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5 607.7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6 308.6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52.90%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47.01%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824829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887.8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423.5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52.29%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43.93%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928031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88D59402-44A7-484E-A9FC-6E0E986A6C4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450588" y="432861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5.3. 2022</a:t>
            </a:r>
          </a:p>
        </p:txBody>
      </p:sp>
    </p:spTree>
    <p:extLst>
      <p:ext uri="{BB962C8B-B14F-4D97-AF65-F5344CB8AC3E}">
        <p14:creationId xmlns:p14="http://schemas.microsoft.com/office/powerpoint/2010/main" val="4095966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9739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Příloha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pracovníků sociálních služeb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(přímé hlášení od poskytovatelů)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5382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nově COVID-19 pozitivních pracovníků </a:t>
            </a:r>
            <a:br>
              <a:rPr lang="cs-CZ" dirty="0"/>
            </a:br>
            <a:r>
              <a:rPr lang="cs-CZ" dirty="0"/>
              <a:t>v zařízeních sociálních služeb</a:t>
            </a:r>
          </a:p>
        </p:txBody>
      </p:sp>
      <p:graphicFrame>
        <p:nvGraphicFramePr>
          <p:cNvPr id="7" name="Chart 31">
            <a:extLst>
              <a:ext uri="{FF2B5EF4-FFF2-40B4-BE49-F238E27FC236}">
                <a16:creationId xmlns:a16="http://schemas.microsoft.com/office/drawing/2014/main" id="{1A0DC1DF-8CED-49FC-A4A5-065F1A64BD52}"/>
              </a:ext>
            </a:extLst>
          </p:cNvPr>
          <p:cNvGraphicFramePr/>
          <p:nvPr/>
        </p:nvGraphicFramePr>
        <p:xfrm>
          <a:off x="407350" y="1059679"/>
          <a:ext cx="8523006" cy="5486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2">
            <a:extLst>
              <a:ext uri="{FF2B5EF4-FFF2-40B4-BE49-F238E27FC236}">
                <a16:creationId xmlns:a16="http://schemas.microsoft.com/office/drawing/2014/main" id="{FDDA473E-2198-4E37-8DAB-7936176EB801}"/>
              </a:ext>
            </a:extLst>
          </p:cNvPr>
          <p:cNvSpPr txBox="1"/>
          <p:nvPr/>
        </p:nvSpPr>
        <p:spPr>
          <a:xfrm rot="16200000">
            <a:off x="-941446" y="3165866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Denní počet nových případů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B270C58A-BB49-4257-8406-1CEB47E406EE}"/>
              </a:ext>
            </a:extLst>
          </p:cNvPr>
          <p:cNvGraphicFramePr>
            <a:graphicFrameLocks noGrp="1"/>
          </p:cNvGraphicFramePr>
          <p:nvPr/>
        </p:nvGraphicFramePr>
        <p:xfrm>
          <a:off x="9060412" y="1207371"/>
          <a:ext cx="2763052" cy="5050096"/>
        </p:xfrm>
        <a:graphic>
          <a:graphicData uri="http://schemas.openxmlformats.org/drawingml/2006/table">
            <a:tbl>
              <a:tblPr/>
              <a:tblGrid>
                <a:gridCol w="1675629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08742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2037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za posledních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denní klouzavý průměr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011470"/>
                  </a:ext>
                </a:extLst>
              </a:tr>
            </a:tbl>
          </a:graphicData>
        </a:graphic>
      </p:graphicFrame>
      <p:sp>
        <p:nvSpPr>
          <p:cNvPr id="9" name="Obdélník 4">
            <a:extLst>
              <a:ext uri="{FF2B5EF4-FFF2-40B4-BE49-F238E27FC236}">
                <a16:creationId xmlns:a16="http://schemas.microsoft.com/office/drawing/2014/main" id="{81867BFA-1453-40BE-A29B-836824A9B5EE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nových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4. 3.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FC15B3FD-8931-45F3-B9FA-489831BF4CD0}"/>
              </a:ext>
            </a:extLst>
          </p:cNvPr>
          <p:cNvCxnSpPr/>
          <p:nvPr/>
        </p:nvCxnSpPr>
        <p:spPr>
          <a:xfrm>
            <a:off x="1075769" y="1393737"/>
            <a:ext cx="360000" cy="0"/>
          </a:xfrm>
          <a:prstGeom prst="line">
            <a:avLst/>
          </a:prstGeom>
          <a:ln w="1905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98F82CC0-F179-44D1-AED9-4C8CAA8FCD8F}"/>
              </a:ext>
            </a:extLst>
          </p:cNvPr>
          <p:cNvSpPr txBox="1"/>
          <p:nvPr/>
        </p:nvSpPr>
        <p:spPr>
          <a:xfrm>
            <a:off x="1438027" y="1224463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2218887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27676BE-FED5-4891-A49E-5B33074F0EA5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1407510" y="1169485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739" y="2"/>
            <a:ext cx="7802892" cy="576000"/>
          </a:xfrm>
        </p:spPr>
        <p:txBody>
          <a:bodyPr/>
          <a:lstStyle/>
          <a:p>
            <a:r>
              <a:rPr lang="cs-CZ" dirty="0"/>
              <a:t>Počty COVID-19 pozitivních na 100 000 osob v populaci pracovníků v sociálních službách</a:t>
            </a:r>
            <a:r>
              <a:rPr lang="en-US" dirty="0"/>
              <a:t>*</a:t>
            </a:r>
            <a:endParaRPr lang="cs-CZ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856023"/>
            <a:ext cx="143810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pracovníků v sociálních službách (suma za hodnocený časový úsek)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8FA2216-F217-4BAB-A9D1-49D7EE7FFB73}"/>
              </a:ext>
            </a:extLst>
          </p:cNvPr>
          <p:cNvSpPr txBox="1"/>
          <p:nvPr/>
        </p:nvSpPr>
        <p:spPr>
          <a:xfrm>
            <a:off x="245294" y="6380943"/>
            <a:ext cx="11946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Pracovníci v zařízeních, které zadávají informace do sociálního modulu ISIN, což odpovídá asi 82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 v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š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ů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soci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ln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slu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ž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1836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</a:t>
            </a:r>
            <a:r>
              <a:rPr lang="cs-CZ" u="sng" dirty="0"/>
              <a:t>celkem</a:t>
            </a: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0C428FC5-EA14-48AE-B731-D5EA9FEB9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961387"/>
              </p:ext>
            </p:extLst>
          </p:nvPr>
        </p:nvGraphicFramePr>
        <p:xfrm>
          <a:off x="356585" y="1390934"/>
          <a:ext cx="11149615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23702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87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Celkový počet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77 796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57 386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148 525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120 510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139 316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107 183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365 637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285 079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78,0 %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4. 3. 2022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330707" y="5686170"/>
            <a:ext cx="114541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zdravotnických pracovníků </a:t>
            </a:r>
            <a:r>
              <a:rPr lang="cs-CZ" sz="1100" dirty="0">
                <a:solidFill>
                  <a:srgbClr val="000000"/>
                </a:solidFill>
              </a:rPr>
              <a:t>evidovaných v NZIS (Národní registr zdravotnických pracovníků – NRZP)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255987" y="618549"/>
            <a:ext cx="11697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Tabulka tedy nereflektuje, zda daný ZP skutečně vykonává zdravotnické povolání v ČR. Zahrnuti jsou i ZP v seniorním, důchodovém, věku. 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60C7B47A-DD4D-4AD1-9492-34EAE5D35895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369900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4. 3. 2022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344893"/>
              </p:ext>
            </p:extLst>
          </p:nvPr>
        </p:nvGraphicFramePr>
        <p:xfrm>
          <a:off x="356585" y="1390934"/>
          <a:ext cx="11273439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77273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64698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88 382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75 108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250 076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209 574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83,8 %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07823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1800" dirty="0"/>
              <a:t>Očkování zdravotnických pracovníků – počty očkovaných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049215" y="2820163"/>
            <a:ext cx="4681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očkovaných (alespoň první dávka)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/>
        </p:nvGraphicFramePr>
        <p:xfrm>
          <a:off x="561974" y="759913"/>
          <a:ext cx="11377929" cy="4988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/>
        </p:nvGraphicFramePr>
        <p:xfrm>
          <a:off x="10344150" y="2181222"/>
          <a:ext cx="1595753" cy="2352680"/>
        </p:xfrm>
        <a:graphic>
          <a:graphicData uri="http://schemas.openxmlformats.org/drawingml/2006/table">
            <a:tbl>
              <a:tblPr/>
              <a:tblGrid>
                <a:gridCol w="994535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60121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ZP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285 079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664348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120 510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107 183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57 386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25C2658B-5F4D-4E25-809A-B07FC20B8E8A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70397ABA-C686-444D-9A37-CA5AF71FAD64}"/>
              </a:ext>
            </a:extLst>
          </p:cNvPr>
          <p:cNvSpPr txBox="1"/>
          <p:nvPr/>
        </p:nvSpPr>
        <p:spPr>
          <a:xfrm>
            <a:off x="257785" y="5774033"/>
            <a:ext cx="118008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100" dirty="0"/>
              <a:t>Zahrnuty jsou zdravotničtí pracovníci (ZP) podle hlášení povinných subjektů do NRZP (vzdělávací instituce, poskytovatelé). Celkový počet ZP zahrnuje osoby s odpovídající odbornou způsobilostí pro výkony povolání ZP* žijící k danému datu. Výstup nezohledňuje, zda daný ZP skutečně vykonává dané povolání v ČR. Zahrnuti jsou i ZP v seniorním, důchodovém, věku.</a:t>
            </a:r>
          </a:p>
          <a:p>
            <a:r>
              <a:rPr lang="cs-CZ" sz="900" dirty="0"/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</p:txBody>
      </p:sp>
    </p:spTree>
    <p:extLst>
      <p:ext uri="{BB962C8B-B14F-4D97-AF65-F5344CB8AC3E}">
        <p14:creationId xmlns:p14="http://schemas.microsoft.com/office/powerpoint/2010/main" val="3790665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posilující dávkou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686425" y="10333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4. 3. 2022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05F5D353-1230-45A8-9016-8A9D8618F6E5}"/>
              </a:ext>
            </a:extLst>
          </p:cNvPr>
          <p:cNvSpPr/>
          <p:nvPr/>
        </p:nvSpPr>
        <p:spPr>
          <a:xfrm>
            <a:off x="252076" y="600164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Aktivní zdravotničtí pracovníci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442B2FDB-F20E-40AA-ADF4-05FC4E7F4BF6}"/>
              </a:ext>
            </a:extLst>
          </p:cNvPr>
          <p:cNvSpPr txBox="1"/>
          <p:nvPr/>
        </p:nvSpPr>
        <p:spPr>
          <a:xfrm>
            <a:off x="252076" y="6023223"/>
            <a:ext cx="115613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100" dirty="0"/>
              <a:t>Počet zdravotnických pracovníků (ZP) dle hlášení povinných subjektů do Národního registru zdravotnických pracovníků – NRZP (vzdělávací instituce, poskytovatelé). Celkový počet ZP zahrnuje osoby s odpovídající odbornou způsobilostí pro výkony ZP a žijící k danému datu. V této analýze jsou zahrnuti ZP, u kterých poskytovatelé zdravotních služeb nahlásili jejich aktivní výkon zaměstnání </a:t>
            </a:r>
            <a:r>
              <a:rPr lang="pl-PL" sz="1100" dirty="0"/>
              <a:t>v období od 1.9.2021 do současnosti </a:t>
            </a:r>
            <a:r>
              <a:rPr lang="cs-CZ" sz="1100" dirty="0"/>
              <a:t>(v ambulantním sektoru mohou být tyto počty mírně nedohlášené). 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07918BD6-47A7-4629-B00F-7C350B485540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106F417-40A8-41A4-A3D6-B22D419501BE}"/>
              </a:ext>
            </a:extLst>
          </p:cNvPr>
          <p:cNvSpPr/>
          <p:nvPr/>
        </p:nvSpPr>
        <p:spPr>
          <a:xfrm>
            <a:off x="252076" y="5668681"/>
            <a:ext cx="91582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* Přeočkování posilující dávkou je možné pro osoby, které mají nejméně 6 měsíců (v této analýze 182 dnů) po aplikaci ukončovací (druhé) dávky.</a:t>
            </a:r>
          </a:p>
          <a:p>
            <a:r>
              <a:rPr lang="cs-CZ" sz="1100" dirty="0"/>
              <a:t>** Jeden zdravotnický pracovník může působit ve více krajích, do celkového počtu je zahrnut pouze jednou. </a:t>
            </a:r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300A08B3-B18A-4DE9-97BC-1912730507AF}"/>
              </a:ext>
            </a:extLst>
          </p:cNvPr>
          <p:cNvGraphicFramePr>
            <a:graphicFrameLocks noGrp="1"/>
          </p:cNvGraphicFramePr>
          <p:nvPr/>
        </p:nvGraphicFramePr>
        <p:xfrm>
          <a:off x="315344" y="958340"/>
          <a:ext cx="11561311" cy="469867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4428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216406433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10018221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759659700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767492860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82608376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773291409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497186403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41392143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843981191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182885545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067111112"/>
                    </a:ext>
                  </a:extLst>
                </a:gridCol>
              </a:tblGrid>
              <a:tr h="61364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Zdravotničtí pracovníci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Lékaři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(včetně zubních lékařů)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Sestry</a:t>
                      </a:r>
                      <a:r>
                        <a:rPr lang="cs-CZ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Ostatní zdravotničtí pracovníci </a:t>
                      </a:r>
                    </a:p>
                    <a:p>
                      <a:pPr algn="ctr" fontAlgn="ctr"/>
                      <a:r>
                        <a:rPr lang="cs-CZ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(NLZP § 7 až § 42 kromě § 21b, farmaceuti)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87447"/>
                  </a:ext>
                </a:extLst>
              </a:tr>
              <a:tr h="60099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Kraj podle místa působení**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13 788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15 516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13 584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23 480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18 640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3355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21 865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16 648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2116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194 794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155 716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81 468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64 542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69 090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5547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4. 3. 2022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36579048-BB0C-4A41-91BF-EE6AEF0D2553}"/>
              </a:ext>
            </a:extLst>
          </p:cNvPr>
          <p:cNvGraphicFramePr>
            <a:graphicFrameLocks noGrp="1"/>
          </p:cNvGraphicFramePr>
          <p:nvPr/>
        </p:nvGraphicFramePr>
        <p:xfrm>
          <a:off x="337535" y="1200434"/>
          <a:ext cx="11516932" cy="4496159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910490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85343374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89722905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4290228433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5169759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50319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dirty="0"/>
                        <a:t>Zdravotničtí pracovníci evidovaní v NZIS podle pracovních pozic**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 dirty="0">
                          <a:effectLst/>
                        </a:rPr>
                        <a:t>Počet zdravotnických pracovníků**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Očkovaní celkem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posilující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ukončovací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Pouze s 1.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Prodělali onemocnění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Ostatní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(včetně zubních lékařů)*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46 084 (88,1 %)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39 165 (74,9 %)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6 740 (12,9 %)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179 (0,3 %)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1 714 (3,3 %)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4 495 (8,6 %)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51016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88 382 (83,9 %)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64 542 (61,3 %)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23 237 (22,1 %)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603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10 029 (9,5 %)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6 885 (6,5 %)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75 108 (81,2 %)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52 009 (56,2 %)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22 589 (24,4 %)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510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9 453 (10,2 %)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7 926 (8,6 %)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31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11 406 (79,9 %)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7 983 (55,9 %)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3 341 (23,4 %)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1 397 (9,8 %)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1 480 (10,4 %)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4 577 (80,5 %)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3 075 (54,1 %)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1 453 (25,6 %)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(0,9 %)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660 (11,6 %)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446 (7,8 %)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21 284 (82,3 %)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14 692 (56,8 %)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6 448 (24,9 %)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2 606 (10,1 %)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1 966 (7,6 %)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3 950 (87,0 %)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3 034 (66,8 %)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893 (19,7 %)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(0,5 %)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330 (7,3 %)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 (5,8 %)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7 116 (76,5 %)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4 740 (51,0 %)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2 321 (25,0 %)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1 151 (12,4 %)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1 030 (11,1 %)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462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12 138 (82,6 %)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8 435 (57,4 %)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3 623 (24,7 %)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(0,5 %)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1 501 (10,2 %)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1 053 (7,2 %)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17 297 (81,5 %)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11 970 (56,4 %)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5 228 (24,6 %)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 (0,5 %)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2 045 (9,6 %)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1 875 (8,8 %)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u="none" strike="noStrike" dirty="0">
                          <a:effectLst/>
                        </a:rPr>
                        <a:t>CELKEM**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250 076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209 574 (83,8 %)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155 716 (62,3 %)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52 566 (21,0 %)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1 292 (0,5 %)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21 196 (8,5 %)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19 306 (7,7 %)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6781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4. 3. 2022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57D8B5EC-D4C4-4142-B9B3-D668437D7507}"/>
              </a:ext>
            </a:extLst>
          </p:cNvPr>
          <p:cNvGraphicFramePr/>
          <p:nvPr/>
        </p:nvGraphicFramePr>
        <p:xfrm>
          <a:off x="847725" y="981075"/>
          <a:ext cx="10696575" cy="492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85E273B3-595D-4506-8111-3C0DC2F8EF9D}"/>
              </a:ext>
            </a:extLst>
          </p:cNvPr>
          <p:cNvGraphicFramePr>
            <a:graphicFrameLocks noGrp="1"/>
          </p:cNvGraphicFramePr>
          <p:nvPr/>
        </p:nvGraphicFramePr>
        <p:xfrm>
          <a:off x="11229975" y="1724026"/>
          <a:ext cx="824515" cy="3975389"/>
        </p:xfrm>
        <a:graphic>
          <a:graphicData uri="http://schemas.openxmlformats.org/drawingml/2006/table">
            <a:tbl>
              <a:tblPr firstRow="1" lastRow="1" bandRow="1"/>
              <a:tblGrid>
                <a:gridCol w="824515">
                  <a:extLst>
                    <a:ext uri="{9D8B030D-6E8A-4147-A177-3AD203B41FA5}">
                      <a16:colId xmlns:a16="http://schemas.microsoft.com/office/drawing/2014/main" val="2631467471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52 293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5623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105 296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74389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92 487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82854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14 283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8676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5 683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15713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25 856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6593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4 542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8268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9 297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28598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14 692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71299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21 217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67027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250 076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01955"/>
                  </a:ext>
                </a:extLst>
              </a:tr>
            </a:tbl>
          </a:graphicData>
        </a:graphic>
      </p:graphicFrame>
      <p:graphicFrame>
        <p:nvGraphicFramePr>
          <p:cNvPr id="15" name="Tabulka 14">
            <a:extLst>
              <a:ext uri="{FF2B5EF4-FFF2-40B4-BE49-F238E27FC236}">
                <a16:creationId xmlns:a16="http://schemas.microsoft.com/office/drawing/2014/main" id="{4AA833D1-7B4A-4D1C-A2B1-06653D5E7670}"/>
              </a:ext>
            </a:extLst>
          </p:cNvPr>
          <p:cNvGraphicFramePr>
            <a:graphicFrameLocks noGrp="1"/>
          </p:cNvGraphicFramePr>
          <p:nvPr/>
        </p:nvGraphicFramePr>
        <p:xfrm>
          <a:off x="257786" y="1724025"/>
          <a:ext cx="2342539" cy="39753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2539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(včetně zubních lékařů)*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5177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10780376|-3468525|-5151986|-9539986|Markido&quot;,&quot;Id&quot;:&quot;60abf0963433422b508f8030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  <p:tag name="SLIDEFAB_CUSTOMSORTGLOBALL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12722</TotalTime>
  <Words>9550</Words>
  <Application>Microsoft Office PowerPoint</Application>
  <PresentationFormat>Širokoúhlá obrazovka</PresentationFormat>
  <Paragraphs>2124</Paragraphs>
  <Slides>38</Slides>
  <Notes>27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3</vt:i4>
      </vt:variant>
      <vt:variant>
        <vt:lpstr>Nadpisy snímků</vt:lpstr>
      </vt:variant>
      <vt:variant>
        <vt:i4>38</vt:i4>
      </vt:variant>
    </vt:vector>
  </HeadingPairs>
  <TitlesOfParts>
    <vt:vector size="44" baseType="lpstr">
      <vt:lpstr>Calibri Light</vt:lpstr>
      <vt:lpstr>Arial</vt:lpstr>
      <vt:lpstr>Calibri</vt:lpstr>
      <vt:lpstr>Motiv Office</vt:lpstr>
      <vt:lpstr>3_Motiv Office</vt:lpstr>
      <vt:lpstr>1_Motiv Office</vt:lpstr>
      <vt:lpstr>Prezentace aplikace PowerPoint</vt:lpstr>
      <vt:lpstr>Prezentace aplikace PowerPoint</vt:lpstr>
      <vt:lpstr>Očkování zdravotnických pracovníků </vt:lpstr>
      <vt:lpstr>Očkovaní zdravotničtí pracovníci celkem</vt:lpstr>
      <vt:lpstr>Očkovaní aktivní zdravotničtí pracovníci</vt:lpstr>
      <vt:lpstr>Očkování zdravotnických pracovníků – počty očkovaných v čase</vt:lpstr>
      <vt:lpstr>Vakcinace posilující dávkou</vt:lpstr>
      <vt:lpstr>Očkovaní aktivní zdravotničtí pracovníci</vt:lpstr>
      <vt:lpstr>Očkovaní aktivní zdravotničtí pracovníci</vt:lpstr>
      <vt:lpstr>Očkování zdravotnických pracovníků </vt:lpstr>
      <vt:lpstr>Očkovaní zdravotníci v nemocnicích akutní lůžkové péče a ZZS</vt:lpstr>
      <vt:lpstr>Očkování zdravotnických pracovníků </vt:lpstr>
      <vt:lpstr>Přehled povolání u COVID-19 pozitivních ostatních zdravotnických pracovníků za období 01/2021 – 03/2022</vt:lpstr>
      <vt:lpstr>Přehled povolání u COVID-19 pozitivních ostatních zdravotnických pracovníků za období 10/2021 – 03/2022</vt:lpstr>
      <vt:lpstr>Přehled povolání u COVID-19 pozitivních ostatních zdravotnických pracovníků za období 01-03/2022</vt:lpstr>
      <vt:lpstr>Očkovaní aktivní zdravotničtí pracovníci</vt:lpstr>
      <vt:lpstr>Očkovaní NLZP v nemocnicích akutní lůžkové péče a ZZS</vt:lpstr>
      <vt:lpstr>Očkovaní lékaři* podle typu zdravotnického zařízení</vt:lpstr>
      <vt:lpstr>Očkované sestry* podle typu zdravotnického zařízení</vt:lpstr>
      <vt:lpstr>Očkovaní ostatní ZP* podle typu zdravotnického zařízení</vt:lpstr>
      <vt:lpstr>Prezentace aplikace PowerPoint</vt:lpstr>
      <vt:lpstr>Počty pracovníků ve zdravotnictví s nákazou COVID-19</vt:lpstr>
      <vt:lpstr>Počty pracovníků ve zdravotnictví s nákazou COVID-19</vt:lpstr>
      <vt:lpstr>Prezentace aplikace PowerPoint</vt:lpstr>
      <vt:lpstr>Počty COVID-19 pozitivních na 100 000 osob v populaci lékařů</vt:lpstr>
      <vt:lpstr>Prezentace aplikace PowerPoint</vt:lpstr>
      <vt:lpstr>Počty COVID-19 pozitivních na 100 000 osob v populaci sester</vt:lpstr>
      <vt:lpstr>Prezentace aplikace PowerPoint</vt:lpstr>
      <vt:lpstr>Počty COVID-19 pozitivních na 100 000 osob v populaci ostatních ZP</vt:lpstr>
      <vt:lpstr>Prezentace aplikace PowerPoint</vt:lpstr>
      <vt:lpstr>Počty pracovníků ve zdravotnictví s nákazou COVID-19</vt:lpstr>
      <vt:lpstr>Počty pracovníků ve zdravotnictví (ZP) s nákazou COVID-19</vt:lpstr>
      <vt:lpstr>Prezentace aplikace PowerPoint</vt:lpstr>
      <vt:lpstr>Počet nových případů COVID-19 na 100 tis. dané kategorie v populaci ZP celkem </vt:lpstr>
      <vt:lpstr>Prezentace aplikace PowerPoint</vt:lpstr>
      <vt:lpstr>Prezentace aplikace PowerPoint</vt:lpstr>
      <vt:lpstr>Počty nově COVID-19 pozitivních pracovníků  v zařízeních sociálních služeb</vt:lpstr>
      <vt:lpstr>Počty COVID-19 pozitivních na 100 000 osob v populaci pracovníků v sociálních službách*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Dušek Ladislav prof. RNDr. Ph.D.</cp:lastModifiedBy>
  <cp:revision>869</cp:revision>
  <dcterms:created xsi:type="dcterms:W3CDTF">2020-11-11T17:36:28Z</dcterms:created>
  <dcterms:modified xsi:type="dcterms:W3CDTF">2022-03-06T15:20:44Z</dcterms:modified>
</cp:coreProperties>
</file>